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1225" r:id="rId2"/>
    <p:sldId id="1218" r:id="rId3"/>
    <p:sldId id="1224" r:id="rId4"/>
    <p:sldId id="1223" r:id="rId5"/>
    <p:sldId id="1228" r:id="rId6"/>
    <p:sldId id="1227" r:id="rId7"/>
    <p:sldId id="1209" r:id="rId8"/>
  </p:sldIdLst>
  <p:sldSz cx="12192000" cy="6858000"/>
  <p:notesSz cx="6761163" cy="9942513"/>
  <p:embeddedFontLst>
    <p:embeddedFont>
      <p:font typeface="Franklin Gothic Medium" panose="020B0603020102020204" pitchFamily="34" charset="0"/>
      <p:regular r:id="rId11"/>
      <p:italic r:id="rId12"/>
    </p:embeddedFont>
    <p:embeddedFont>
      <p:font typeface="等线" panose="02010600030101010101" pitchFamily="2" charset="-122"/>
      <p:regular r:id="rId13"/>
      <p:bold r:id="rId14"/>
    </p:embeddedFont>
    <p:embeddedFont>
      <p:font typeface="隶书" panose="02010509060101010101" pitchFamily="49" charset="-122"/>
      <p:regular r:id="rId15"/>
    </p:embeddedFont>
  </p:embeddedFontLst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3FBCCEDC-19C5-490B-B527-75B03A7ED280}">
          <p14:sldIdLst>
            <p14:sldId id="1225"/>
            <p14:sldId id="1218"/>
            <p14:sldId id="1224"/>
            <p14:sldId id="1223"/>
            <p14:sldId id="1228"/>
            <p14:sldId id="1227"/>
            <p14:sldId id="120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4" userDrawn="1">
          <p15:clr>
            <a:srgbClr val="A4A3A4"/>
          </p15:clr>
        </p15:guide>
        <p15:guide id="2" orient="horz" pos="674" userDrawn="1">
          <p15:clr>
            <a:srgbClr val="A4A3A4"/>
          </p15:clr>
        </p15:guide>
        <p15:guide id="3" pos="396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cer" initials="a" lastIdx="4" clrIdx="0"/>
  <p:cmAuthor id="7" name="1206988966@qq.com" initials="1" lastIdx="1" clrIdx="2"/>
  <p:cmAuthor id="1" name="WPS" initials="W" lastIdx="1" clrIdx="0"/>
  <p:cmAuthor id="8" name="姜伟光" initials="姜" lastIdx="1" clrIdx="0"/>
  <p:cmAuthor id="2" name="作者" initials="A" lastIdx="0" clrIdx="1"/>
  <p:cmAuthor id="3" name="lenovo" initials="l" lastIdx="6" clrIdx="2"/>
  <p:cmAuthor id="4" name="Administrator" initials="A" lastIdx="4" clrIdx="3"/>
  <p:cmAuthor id="5" name="宋洁然" initials="宋" lastIdx="2" clrIdx="1"/>
  <p:cmAuthor id="6" name="ming qiu" initials="m" lastIdx="17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AFC"/>
    <a:srgbClr val="235CA2"/>
    <a:srgbClr val="EE0000"/>
    <a:srgbClr val="0070C0"/>
    <a:srgbClr val="396CBF"/>
    <a:srgbClr val="00B0F0"/>
    <a:srgbClr val="006EB1"/>
    <a:srgbClr val="D4F0FF"/>
    <a:srgbClr val="FCFEFF"/>
    <a:srgbClr val="EBF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36" autoAdjust="0"/>
    <p:restoredTop sz="95149" autoAdjust="0"/>
  </p:normalViewPr>
  <p:slideViewPr>
    <p:cSldViewPr snapToGrid="0" showGuides="1">
      <p:cViewPr varScale="1">
        <p:scale>
          <a:sx n="92" d="100"/>
          <a:sy n="92" d="100"/>
        </p:scale>
        <p:origin x="322" y="72"/>
      </p:cViewPr>
      <p:guideLst>
        <p:guide orient="horz" pos="214"/>
        <p:guide orient="horz" pos="674"/>
        <p:guide pos="396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40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29761" y="0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31A0B-4A00-4E07-BED3-7CF65ACDD4F6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3662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102E1-2F98-43E7-87B6-5965C63B68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29761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F606A-E413-41F2-8085-BF57B702E84E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1243013"/>
            <a:ext cx="5964237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6117" y="4784835"/>
            <a:ext cx="5408930" cy="3914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29761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EB4DA-E063-4C95-B602-E8377C6C09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80A2-614F-45DA-9165-C0F4DB5B5272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ECB-B346-429A-A8D8-8CAC5BF22B5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80A2-614F-45DA-9165-C0F4DB5B5272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ECB-B346-429A-A8D8-8CAC5BF22B5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bg>
      <p:bgPr>
        <a:gradFill flip="none" rotWithShape="1">
          <a:gsLst>
            <a:gs pos="100000">
              <a:schemeClr val="bg1">
                <a:lumMod val="95000"/>
              </a:schemeClr>
            </a:gs>
            <a:gs pos="0">
              <a:schemeClr val="bg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58"/>
          <p:cNvGrpSpPr/>
          <p:nvPr userDrawn="1"/>
        </p:nvGrpSpPr>
        <p:grpSpPr>
          <a:xfrm>
            <a:off x="89405" y="4789357"/>
            <a:ext cx="3096006" cy="2001183"/>
            <a:chOff x="9504079" y="4681830"/>
            <a:chExt cx="3335621" cy="3307301"/>
          </a:xfrm>
          <a:gradFill flip="none" rotWithShape="1">
            <a:gsLst>
              <a:gs pos="100000">
                <a:schemeClr val="accent1">
                  <a:lumMod val="75000"/>
                  <a:alpha val="0"/>
                </a:schemeClr>
              </a:gs>
              <a:gs pos="0">
                <a:srgbClr val="238ED7">
                  <a:alpha val="13000"/>
                </a:srgbClr>
              </a:gs>
            </a:gsLst>
            <a:lin ang="16200000" scaled="1"/>
            <a:tileRect/>
          </a:gradFill>
        </p:grpSpPr>
        <p:sp>
          <p:nvSpPr>
            <p:cNvPr id="14" name="Freeform 5"/>
            <p:cNvSpPr/>
            <p:nvPr/>
          </p:nvSpPr>
          <p:spPr bwMode="auto">
            <a:xfrm>
              <a:off x="10105092" y="5298697"/>
              <a:ext cx="2178671" cy="2118159"/>
            </a:xfrm>
            <a:custGeom>
              <a:avLst/>
              <a:gdLst>
                <a:gd name="T0" fmla="*/ 651 w 710"/>
                <a:gd name="T1" fmla="*/ 370 h 698"/>
                <a:gd name="T2" fmla="*/ 350 w 710"/>
                <a:gd name="T3" fmla="*/ 649 h 698"/>
                <a:gd name="T4" fmla="*/ 48 w 710"/>
                <a:gd name="T5" fmla="*/ 347 h 698"/>
                <a:gd name="T6" fmla="*/ 112 w 710"/>
                <a:gd name="T7" fmla="*/ 162 h 698"/>
                <a:gd name="T8" fmla="*/ 257 w 710"/>
                <a:gd name="T9" fmla="*/ 449 h 698"/>
                <a:gd name="T10" fmla="*/ 347 w 710"/>
                <a:gd name="T11" fmla="*/ 326 h 698"/>
                <a:gd name="T12" fmla="*/ 260 w 710"/>
                <a:gd name="T13" fmla="*/ 154 h 698"/>
                <a:gd name="T14" fmla="*/ 227 w 710"/>
                <a:gd name="T15" fmla="*/ 154 h 698"/>
                <a:gd name="T16" fmla="*/ 318 w 710"/>
                <a:gd name="T17" fmla="*/ 337 h 698"/>
                <a:gd name="T18" fmla="*/ 310 w 710"/>
                <a:gd name="T19" fmla="*/ 349 h 698"/>
                <a:gd name="T20" fmla="*/ 211 w 710"/>
                <a:gd name="T21" fmla="*/ 154 h 698"/>
                <a:gd name="T22" fmla="*/ 195 w 710"/>
                <a:gd name="T23" fmla="*/ 154 h 698"/>
                <a:gd name="T24" fmla="*/ 301 w 710"/>
                <a:gd name="T25" fmla="*/ 364 h 698"/>
                <a:gd name="T26" fmla="*/ 292 w 710"/>
                <a:gd name="T27" fmla="*/ 375 h 698"/>
                <a:gd name="T28" fmla="*/ 182 w 710"/>
                <a:gd name="T29" fmla="*/ 154 h 698"/>
                <a:gd name="T30" fmla="*/ 161 w 710"/>
                <a:gd name="T31" fmla="*/ 154 h 698"/>
                <a:gd name="T32" fmla="*/ 282 w 710"/>
                <a:gd name="T33" fmla="*/ 390 h 698"/>
                <a:gd name="T34" fmla="*/ 272 w 710"/>
                <a:gd name="T35" fmla="*/ 400 h 698"/>
                <a:gd name="T36" fmla="*/ 148 w 710"/>
                <a:gd name="T37" fmla="*/ 154 h 698"/>
                <a:gd name="T38" fmla="*/ 118 w 710"/>
                <a:gd name="T39" fmla="*/ 154 h 698"/>
                <a:gd name="T40" fmla="*/ 350 w 710"/>
                <a:gd name="T41" fmla="*/ 46 h 698"/>
                <a:gd name="T42" fmla="*/ 648 w 710"/>
                <a:gd name="T43" fmla="*/ 304 h 698"/>
                <a:gd name="T44" fmla="*/ 694 w 710"/>
                <a:gd name="T45" fmla="*/ 304 h 698"/>
                <a:gd name="T46" fmla="*/ 349 w 710"/>
                <a:gd name="T47" fmla="*/ 0 h 698"/>
                <a:gd name="T48" fmla="*/ 0 w 710"/>
                <a:gd name="T49" fmla="*/ 349 h 698"/>
                <a:gd name="T50" fmla="*/ 349 w 710"/>
                <a:gd name="T51" fmla="*/ 698 h 698"/>
                <a:gd name="T52" fmla="*/ 697 w 710"/>
                <a:gd name="T53" fmla="*/ 325 h 698"/>
                <a:gd name="T54" fmla="*/ 490 w 710"/>
                <a:gd name="T55" fmla="*/ 325 h 698"/>
                <a:gd name="T56" fmla="*/ 574 w 710"/>
                <a:gd name="T57" fmla="*/ 154 h 698"/>
                <a:gd name="T58" fmla="*/ 436 w 710"/>
                <a:gd name="T59" fmla="*/ 154 h 698"/>
                <a:gd name="T60" fmla="*/ 355 w 710"/>
                <a:gd name="T61" fmla="*/ 345 h 698"/>
                <a:gd name="T62" fmla="*/ 234 w 710"/>
                <a:gd name="T63" fmla="*/ 493 h 698"/>
                <a:gd name="T64" fmla="*/ 405 w 710"/>
                <a:gd name="T65" fmla="*/ 493 h 698"/>
                <a:gd name="T66" fmla="*/ 477 w 710"/>
                <a:gd name="T67" fmla="*/ 369 h 698"/>
                <a:gd name="T68" fmla="*/ 651 w 710"/>
                <a:gd name="T69" fmla="*/ 370 h 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0" h="698">
                  <a:moveTo>
                    <a:pt x="651" y="370"/>
                  </a:moveTo>
                  <a:cubicBezTo>
                    <a:pt x="639" y="526"/>
                    <a:pt x="509" y="649"/>
                    <a:pt x="350" y="649"/>
                  </a:cubicBezTo>
                  <a:cubicBezTo>
                    <a:pt x="183" y="649"/>
                    <a:pt x="48" y="514"/>
                    <a:pt x="48" y="347"/>
                  </a:cubicBezTo>
                  <a:cubicBezTo>
                    <a:pt x="48" y="277"/>
                    <a:pt x="72" y="213"/>
                    <a:pt x="112" y="162"/>
                  </a:cubicBezTo>
                  <a:cubicBezTo>
                    <a:pt x="136" y="209"/>
                    <a:pt x="255" y="445"/>
                    <a:pt x="257" y="449"/>
                  </a:cubicBezTo>
                  <a:cubicBezTo>
                    <a:pt x="287" y="434"/>
                    <a:pt x="344" y="340"/>
                    <a:pt x="347" y="326"/>
                  </a:cubicBezTo>
                  <a:cubicBezTo>
                    <a:pt x="260" y="154"/>
                    <a:pt x="260" y="154"/>
                    <a:pt x="260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318" y="337"/>
                    <a:pt x="318" y="337"/>
                    <a:pt x="318" y="337"/>
                  </a:cubicBezTo>
                  <a:cubicBezTo>
                    <a:pt x="310" y="349"/>
                    <a:pt x="310" y="349"/>
                    <a:pt x="310" y="349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195" y="154"/>
                    <a:pt x="195" y="154"/>
                    <a:pt x="195" y="154"/>
                  </a:cubicBezTo>
                  <a:cubicBezTo>
                    <a:pt x="301" y="364"/>
                    <a:pt x="301" y="364"/>
                    <a:pt x="301" y="364"/>
                  </a:cubicBezTo>
                  <a:cubicBezTo>
                    <a:pt x="292" y="375"/>
                    <a:pt x="292" y="375"/>
                    <a:pt x="292" y="375"/>
                  </a:cubicBezTo>
                  <a:cubicBezTo>
                    <a:pt x="182" y="154"/>
                    <a:pt x="182" y="154"/>
                    <a:pt x="182" y="154"/>
                  </a:cubicBezTo>
                  <a:cubicBezTo>
                    <a:pt x="161" y="154"/>
                    <a:pt x="161" y="154"/>
                    <a:pt x="161" y="154"/>
                  </a:cubicBezTo>
                  <a:cubicBezTo>
                    <a:pt x="282" y="390"/>
                    <a:pt x="282" y="390"/>
                    <a:pt x="282" y="390"/>
                  </a:cubicBezTo>
                  <a:cubicBezTo>
                    <a:pt x="272" y="400"/>
                    <a:pt x="272" y="400"/>
                    <a:pt x="272" y="400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18" y="154"/>
                    <a:pt x="118" y="154"/>
                    <a:pt x="118" y="154"/>
                  </a:cubicBezTo>
                  <a:cubicBezTo>
                    <a:pt x="174" y="88"/>
                    <a:pt x="257" y="46"/>
                    <a:pt x="350" y="46"/>
                  </a:cubicBezTo>
                  <a:cubicBezTo>
                    <a:pt x="501" y="46"/>
                    <a:pt x="627" y="158"/>
                    <a:pt x="648" y="304"/>
                  </a:cubicBezTo>
                  <a:cubicBezTo>
                    <a:pt x="694" y="304"/>
                    <a:pt x="694" y="304"/>
                    <a:pt x="694" y="304"/>
                  </a:cubicBezTo>
                  <a:cubicBezTo>
                    <a:pt x="672" y="132"/>
                    <a:pt x="526" y="0"/>
                    <a:pt x="349" y="0"/>
                  </a:cubicBezTo>
                  <a:cubicBezTo>
                    <a:pt x="156" y="0"/>
                    <a:pt x="0" y="156"/>
                    <a:pt x="0" y="349"/>
                  </a:cubicBezTo>
                  <a:cubicBezTo>
                    <a:pt x="0" y="542"/>
                    <a:pt x="156" y="698"/>
                    <a:pt x="349" y="698"/>
                  </a:cubicBezTo>
                  <a:cubicBezTo>
                    <a:pt x="551" y="698"/>
                    <a:pt x="710" y="527"/>
                    <a:pt x="697" y="325"/>
                  </a:cubicBezTo>
                  <a:cubicBezTo>
                    <a:pt x="630" y="325"/>
                    <a:pt x="555" y="329"/>
                    <a:pt x="490" y="325"/>
                  </a:cubicBezTo>
                  <a:cubicBezTo>
                    <a:pt x="491" y="322"/>
                    <a:pt x="513" y="228"/>
                    <a:pt x="574" y="154"/>
                  </a:cubicBezTo>
                  <a:cubicBezTo>
                    <a:pt x="567" y="154"/>
                    <a:pt x="451" y="153"/>
                    <a:pt x="436" y="154"/>
                  </a:cubicBezTo>
                  <a:cubicBezTo>
                    <a:pt x="392" y="195"/>
                    <a:pt x="385" y="266"/>
                    <a:pt x="355" y="345"/>
                  </a:cubicBezTo>
                  <a:cubicBezTo>
                    <a:pt x="336" y="397"/>
                    <a:pt x="297" y="448"/>
                    <a:pt x="234" y="493"/>
                  </a:cubicBezTo>
                  <a:cubicBezTo>
                    <a:pt x="234" y="493"/>
                    <a:pt x="398" y="494"/>
                    <a:pt x="405" y="493"/>
                  </a:cubicBezTo>
                  <a:cubicBezTo>
                    <a:pt x="432" y="476"/>
                    <a:pt x="472" y="408"/>
                    <a:pt x="477" y="369"/>
                  </a:cubicBezTo>
                  <a:cubicBezTo>
                    <a:pt x="490" y="369"/>
                    <a:pt x="650" y="370"/>
                    <a:pt x="651" y="370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10893921" y="6881743"/>
              <a:ext cx="593500" cy="215532"/>
            </a:xfrm>
            <a:custGeom>
              <a:avLst/>
              <a:gdLst>
                <a:gd name="T0" fmla="*/ 80 w 193"/>
                <a:gd name="T1" fmla="*/ 28 h 71"/>
                <a:gd name="T2" fmla="*/ 55 w 193"/>
                <a:gd name="T3" fmla="*/ 30 h 71"/>
                <a:gd name="T4" fmla="*/ 80 w 193"/>
                <a:gd name="T5" fmla="*/ 18 h 71"/>
                <a:gd name="T6" fmla="*/ 89 w 193"/>
                <a:gd name="T7" fmla="*/ 21 h 71"/>
                <a:gd name="T8" fmla="*/ 47 w 193"/>
                <a:gd name="T9" fmla="*/ 15 h 71"/>
                <a:gd name="T10" fmla="*/ 66 w 193"/>
                <a:gd name="T11" fmla="*/ 45 h 71"/>
                <a:gd name="T12" fmla="*/ 55 w 193"/>
                <a:gd name="T13" fmla="*/ 52 h 71"/>
                <a:gd name="T14" fmla="*/ 67 w 193"/>
                <a:gd name="T15" fmla="*/ 69 h 71"/>
                <a:gd name="T16" fmla="*/ 89 w 193"/>
                <a:gd name="T17" fmla="*/ 21 h 71"/>
                <a:gd name="T18" fmla="*/ 138 w 193"/>
                <a:gd name="T19" fmla="*/ 1 h 71"/>
                <a:gd name="T20" fmla="*/ 112 w 193"/>
                <a:gd name="T21" fmla="*/ 10 h 71"/>
                <a:gd name="T22" fmla="*/ 141 w 193"/>
                <a:gd name="T23" fmla="*/ 39 h 71"/>
                <a:gd name="T24" fmla="*/ 126 w 193"/>
                <a:gd name="T25" fmla="*/ 69 h 71"/>
                <a:gd name="T26" fmla="*/ 98 w 193"/>
                <a:gd name="T27" fmla="*/ 50 h 71"/>
                <a:gd name="T28" fmla="*/ 117 w 193"/>
                <a:gd name="T29" fmla="*/ 62 h 71"/>
                <a:gd name="T30" fmla="*/ 133 w 193"/>
                <a:gd name="T31" fmla="*/ 50 h 71"/>
                <a:gd name="T32" fmla="*/ 107 w 193"/>
                <a:gd name="T33" fmla="*/ 37 h 71"/>
                <a:gd name="T34" fmla="*/ 106 w 193"/>
                <a:gd name="T35" fmla="*/ 1 h 71"/>
                <a:gd name="T36" fmla="*/ 171 w 193"/>
                <a:gd name="T37" fmla="*/ 61 h 71"/>
                <a:gd name="T38" fmla="*/ 171 w 193"/>
                <a:gd name="T39" fmla="*/ 36 h 71"/>
                <a:gd name="T40" fmla="*/ 171 w 193"/>
                <a:gd name="T41" fmla="*/ 61 h 71"/>
                <a:gd name="T42" fmla="*/ 161 w 193"/>
                <a:gd name="T43" fmla="*/ 17 h 71"/>
                <a:gd name="T44" fmla="*/ 182 w 193"/>
                <a:gd name="T45" fmla="*/ 18 h 71"/>
                <a:gd name="T46" fmla="*/ 161 w 193"/>
                <a:gd name="T47" fmla="*/ 17 h 71"/>
                <a:gd name="T48" fmla="*/ 190 w 193"/>
                <a:gd name="T49" fmla="*/ 17 h 71"/>
                <a:gd name="T50" fmla="*/ 151 w 193"/>
                <a:gd name="T51" fmla="*/ 18 h 71"/>
                <a:gd name="T52" fmla="*/ 149 w 193"/>
                <a:gd name="T53" fmla="*/ 49 h 71"/>
                <a:gd name="T54" fmla="*/ 193 w 193"/>
                <a:gd name="T55" fmla="*/ 48 h 71"/>
                <a:gd name="T56" fmla="*/ 25 w 193"/>
                <a:gd name="T57" fmla="*/ 1 h 71"/>
                <a:gd name="T58" fmla="*/ 17 w 193"/>
                <a:gd name="T59" fmla="*/ 68 h 71"/>
                <a:gd name="T60" fmla="*/ 1 w 193"/>
                <a:gd name="T61" fmla="*/ 25 h 71"/>
                <a:gd name="T62" fmla="*/ 20 w 193"/>
                <a:gd name="T63" fmla="*/ 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3" h="71">
                  <a:moveTo>
                    <a:pt x="80" y="28"/>
                  </a:moveTo>
                  <a:cubicBezTo>
                    <a:pt x="80" y="28"/>
                    <a:pt x="80" y="28"/>
                    <a:pt x="80" y="28"/>
                  </a:cubicBezTo>
                  <a:cubicBezTo>
                    <a:pt x="78" y="35"/>
                    <a:pt x="73" y="38"/>
                    <a:pt x="67" y="37"/>
                  </a:cubicBezTo>
                  <a:cubicBezTo>
                    <a:pt x="61" y="37"/>
                    <a:pt x="59" y="36"/>
                    <a:pt x="55" y="30"/>
                  </a:cubicBezTo>
                  <a:cubicBezTo>
                    <a:pt x="54" y="27"/>
                    <a:pt x="54" y="24"/>
                    <a:pt x="55" y="18"/>
                  </a:cubicBezTo>
                  <a:cubicBezTo>
                    <a:pt x="57" y="6"/>
                    <a:pt x="76" y="3"/>
                    <a:pt x="80" y="18"/>
                  </a:cubicBezTo>
                  <a:cubicBezTo>
                    <a:pt x="81" y="19"/>
                    <a:pt x="80" y="28"/>
                    <a:pt x="80" y="28"/>
                  </a:cubicBezTo>
                  <a:moveTo>
                    <a:pt x="89" y="21"/>
                  </a:moveTo>
                  <a:cubicBezTo>
                    <a:pt x="87" y="5"/>
                    <a:pt x="76" y="0"/>
                    <a:pt x="65" y="1"/>
                  </a:cubicBezTo>
                  <a:cubicBezTo>
                    <a:pt x="56" y="2"/>
                    <a:pt x="48" y="6"/>
                    <a:pt x="47" y="15"/>
                  </a:cubicBezTo>
                  <a:cubicBezTo>
                    <a:pt x="46" y="21"/>
                    <a:pt x="45" y="25"/>
                    <a:pt x="47" y="31"/>
                  </a:cubicBezTo>
                  <a:cubicBezTo>
                    <a:pt x="49" y="38"/>
                    <a:pt x="57" y="45"/>
                    <a:pt x="66" y="45"/>
                  </a:cubicBezTo>
                  <a:cubicBezTo>
                    <a:pt x="71" y="45"/>
                    <a:pt x="78" y="43"/>
                    <a:pt x="82" y="36"/>
                  </a:cubicBezTo>
                  <a:cubicBezTo>
                    <a:pt x="81" y="71"/>
                    <a:pt x="55" y="65"/>
                    <a:pt x="55" y="52"/>
                  </a:cubicBezTo>
                  <a:cubicBezTo>
                    <a:pt x="53" y="52"/>
                    <a:pt x="49" y="52"/>
                    <a:pt x="48" y="52"/>
                  </a:cubicBezTo>
                  <a:cubicBezTo>
                    <a:pt x="49" y="70"/>
                    <a:pt x="66" y="69"/>
                    <a:pt x="67" y="69"/>
                  </a:cubicBezTo>
                  <a:cubicBezTo>
                    <a:pt x="85" y="69"/>
                    <a:pt x="88" y="52"/>
                    <a:pt x="89" y="44"/>
                  </a:cubicBezTo>
                  <a:cubicBezTo>
                    <a:pt x="89" y="43"/>
                    <a:pt x="89" y="23"/>
                    <a:pt x="89" y="21"/>
                  </a:cubicBezTo>
                  <a:close/>
                  <a:moveTo>
                    <a:pt x="106" y="1"/>
                  </a:moveTo>
                  <a:cubicBezTo>
                    <a:pt x="138" y="1"/>
                    <a:pt x="138" y="1"/>
                    <a:pt x="138" y="1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13" y="10"/>
                    <a:pt x="112" y="10"/>
                  </a:cubicBezTo>
                  <a:cubicBezTo>
                    <a:pt x="112" y="12"/>
                    <a:pt x="109" y="26"/>
                    <a:pt x="109" y="26"/>
                  </a:cubicBezTo>
                  <a:cubicBezTo>
                    <a:pt x="133" y="15"/>
                    <a:pt x="141" y="37"/>
                    <a:pt x="141" y="39"/>
                  </a:cubicBezTo>
                  <a:cubicBezTo>
                    <a:pt x="142" y="44"/>
                    <a:pt x="142" y="50"/>
                    <a:pt x="141" y="51"/>
                  </a:cubicBezTo>
                  <a:cubicBezTo>
                    <a:pt x="138" y="64"/>
                    <a:pt x="127" y="68"/>
                    <a:pt x="126" y="69"/>
                  </a:cubicBezTo>
                  <a:cubicBezTo>
                    <a:pt x="124" y="69"/>
                    <a:pt x="119" y="70"/>
                    <a:pt x="114" y="69"/>
                  </a:cubicBezTo>
                  <a:cubicBezTo>
                    <a:pt x="112" y="68"/>
                    <a:pt x="98" y="63"/>
                    <a:pt x="98" y="50"/>
                  </a:cubicBezTo>
                  <a:cubicBezTo>
                    <a:pt x="102" y="50"/>
                    <a:pt x="105" y="50"/>
                    <a:pt x="107" y="50"/>
                  </a:cubicBezTo>
                  <a:cubicBezTo>
                    <a:pt x="106" y="58"/>
                    <a:pt x="116" y="61"/>
                    <a:pt x="117" y="62"/>
                  </a:cubicBezTo>
                  <a:cubicBezTo>
                    <a:pt x="119" y="63"/>
                    <a:pt x="122" y="62"/>
                    <a:pt x="123" y="62"/>
                  </a:cubicBezTo>
                  <a:cubicBezTo>
                    <a:pt x="131" y="59"/>
                    <a:pt x="133" y="52"/>
                    <a:pt x="133" y="50"/>
                  </a:cubicBezTo>
                  <a:cubicBezTo>
                    <a:pt x="134" y="49"/>
                    <a:pt x="134" y="45"/>
                    <a:pt x="133" y="41"/>
                  </a:cubicBezTo>
                  <a:cubicBezTo>
                    <a:pt x="129" y="29"/>
                    <a:pt x="113" y="29"/>
                    <a:pt x="107" y="37"/>
                  </a:cubicBezTo>
                  <a:cubicBezTo>
                    <a:pt x="106" y="37"/>
                    <a:pt x="100" y="37"/>
                    <a:pt x="99" y="36"/>
                  </a:cubicBezTo>
                  <a:cubicBezTo>
                    <a:pt x="100" y="31"/>
                    <a:pt x="106" y="1"/>
                    <a:pt x="106" y="1"/>
                  </a:cubicBezTo>
                  <a:close/>
                  <a:moveTo>
                    <a:pt x="171" y="61"/>
                  </a:moveTo>
                  <a:cubicBezTo>
                    <a:pt x="171" y="61"/>
                    <a:pt x="171" y="61"/>
                    <a:pt x="171" y="61"/>
                  </a:cubicBezTo>
                  <a:cubicBezTo>
                    <a:pt x="167" y="61"/>
                    <a:pt x="159" y="59"/>
                    <a:pt x="158" y="49"/>
                  </a:cubicBezTo>
                  <a:cubicBezTo>
                    <a:pt x="157" y="38"/>
                    <a:pt x="166" y="36"/>
                    <a:pt x="171" y="36"/>
                  </a:cubicBezTo>
                  <a:cubicBezTo>
                    <a:pt x="181" y="36"/>
                    <a:pt x="184" y="43"/>
                    <a:pt x="184" y="48"/>
                  </a:cubicBezTo>
                  <a:cubicBezTo>
                    <a:pt x="185" y="52"/>
                    <a:pt x="181" y="61"/>
                    <a:pt x="171" y="61"/>
                  </a:cubicBezTo>
                  <a:close/>
                  <a:moveTo>
                    <a:pt x="161" y="17"/>
                  </a:moveTo>
                  <a:cubicBezTo>
                    <a:pt x="161" y="17"/>
                    <a:pt x="161" y="17"/>
                    <a:pt x="161" y="17"/>
                  </a:cubicBezTo>
                  <a:cubicBezTo>
                    <a:pt x="161" y="11"/>
                    <a:pt x="167" y="8"/>
                    <a:pt x="171" y="8"/>
                  </a:cubicBezTo>
                  <a:cubicBezTo>
                    <a:pt x="179" y="8"/>
                    <a:pt x="182" y="14"/>
                    <a:pt x="182" y="18"/>
                  </a:cubicBezTo>
                  <a:cubicBezTo>
                    <a:pt x="182" y="21"/>
                    <a:pt x="180" y="28"/>
                    <a:pt x="171" y="28"/>
                  </a:cubicBezTo>
                  <a:cubicBezTo>
                    <a:pt x="164" y="28"/>
                    <a:pt x="161" y="23"/>
                    <a:pt x="161" y="17"/>
                  </a:cubicBezTo>
                  <a:close/>
                  <a:moveTo>
                    <a:pt x="181" y="32"/>
                  </a:moveTo>
                  <a:cubicBezTo>
                    <a:pt x="183" y="30"/>
                    <a:pt x="190" y="27"/>
                    <a:pt x="190" y="17"/>
                  </a:cubicBezTo>
                  <a:cubicBezTo>
                    <a:pt x="191" y="13"/>
                    <a:pt x="188" y="0"/>
                    <a:pt x="170" y="0"/>
                  </a:cubicBezTo>
                  <a:cubicBezTo>
                    <a:pt x="162" y="0"/>
                    <a:pt x="151" y="6"/>
                    <a:pt x="151" y="18"/>
                  </a:cubicBezTo>
                  <a:cubicBezTo>
                    <a:pt x="152" y="28"/>
                    <a:pt x="161" y="31"/>
                    <a:pt x="162" y="32"/>
                  </a:cubicBezTo>
                  <a:cubicBezTo>
                    <a:pt x="159" y="33"/>
                    <a:pt x="148" y="36"/>
                    <a:pt x="149" y="49"/>
                  </a:cubicBezTo>
                  <a:cubicBezTo>
                    <a:pt x="149" y="54"/>
                    <a:pt x="153" y="68"/>
                    <a:pt x="172" y="69"/>
                  </a:cubicBezTo>
                  <a:cubicBezTo>
                    <a:pt x="177" y="69"/>
                    <a:pt x="193" y="65"/>
                    <a:pt x="193" y="48"/>
                  </a:cubicBezTo>
                  <a:cubicBezTo>
                    <a:pt x="193" y="37"/>
                    <a:pt x="184" y="32"/>
                    <a:pt x="181" y="32"/>
                  </a:cubicBezTo>
                  <a:close/>
                  <a:moveTo>
                    <a:pt x="25" y="1"/>
                  </a:moveTo>
                  <a:cubicBezTo>
                    <a:pt x="25" y="68"/>
                    <a:pt x="25" y="68"/>
                    <a:pt x="25" y="68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7" y="68"/>
                    <a:pt x="17" y="17"/>
                    <a:pt x="17" y="16"/>
                  </a:cubicBezTo>
                  <a:cubicBezTo>
                    <a:pt x="14" y="18"/>
                    <a:pt x="8" y="23"/>
                    <a:pt x="1" y="25"/>
                  </a:cubicBezTo>
                  <a:cubicBezTo>
                    <a:pt x="0" y="23"/>
                    <a:pt x="1" y="17"/>
                    <a:pt x="1" y="17"/>
                  </a:cubicBezTo>
                  <a:cubicBezTo>
                    <a:pt x="12" y="13"/>
                    <a:pt x="20" y="2"/>
                    <a:pt x="20" y="1"/>
                  </a:cubicBezTo>
                  <a:lnTo>
                    <a:pt x="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9962351" y="5261537"/>
              <a:ext cx="360608" cy="453360"/>
            </a:xfrm>
            <a:custGeom>
              <a:avLst/>
              <a:gdLst>
                <a:gd name="T0" fmla="*/ 59 w 117"/>
                <a:gd name="T1" fmla="*/ 44 h 150"/>
                <a:gd name="T2" fmla="*/ 59 w 117"/>
                <a:gd name="T3" fmla="*/ 44 h 150"/>
                <a:gd name="T4" fmla="*/ 77 w 117"/>
                <a:gd name="T5" fmla="*/ 52 h 150"/>
                <a:gd name="T6" fmla="*/ 89 w 117"/>
                <a:gd name="T7" fmla="*/ 67 h 150"/>
                <a:gd name="T8" fmla="*/ 82 w 117"/>
                <a:gd name="T9" fmla="*/ 62 h 150"/>
                <a:gd name="T10" fmla="*/ 77 w 117"/>
                <a:gd name="T11" fmla="*/ 52 h 150"/>
                <a:gd name="T12" fmla="*/ 58 w 117"/>
                <a:gd name="T13" fmla="*/ 56 h 150"/>
                <a:gd name="T14" fmla="*/ 53 w 117"/>
                <a:gd name="T15" fmla="*/ 78 h 150"/>
                <a:gd name="T16" fmla="*/ 51 w 117"/>
                <a:gd name="T17" fmla="*/ 55 h 150"/>
                <a:gd name="T18" fmla="*/ 58 w 117"/>
                <a:gd name="T19" fmla="*/ 56 h 150"/>
                <a:gd name="T20" fmla="*/ 76 w 117"/>
                <a:gd name="T21" fmla="*/ 69 h 150"/>
                <a:gd name="T22" fmla="*/ 73 w 117"/>
                <a:gd name="T23" fmla="*/ 78 h 150"/>
                <a:gd name="T24" fmla="*/ 76 w 117"/>
                <a:gd name="T25" fmla="*/ 69 h 150"/>
                <a:gd name="T26" fmla="*/ 60 w 117"/>
                <a:gd name="T27" fmla="*/ 19 h 150"/>
                <a:gd name="T28" fmla="*/ 46 w 117"/>
                <a:gd name="T29" fmla="*/ 2 h 150"/>
                <a:gd name="T30" fmla="*/ 47 w 117"/>
                <a:gd name="T31" fmla="*/ 13 h 150"/>
                <a:gd name="T32" fmla="*/ 41 w 117"/>
                <a:gd name="T33" fmla="*/ 34 h 150"/>
                <a:gd name="T34" fmla="*/ 32 w 117"/>
                <a:gd name="T35" fmla="*/ 4 h 150"/>
                <a:gd name="T36" fmla="*/ 24 w 117"/>
                <a:gd name="T37" fmla="*/ 17 h 150"/>
                <a:gd name="T38" fmla="*/ 4 w 117"/>
                <a:gd name="T39" fmla="*/ 17 h 150"/>
                <a:gd name="T40" fmla="*/ 6 w 117"/>
                <a:gd name="T41" fmla="*/ 27 h 150"/>
                <a:gd name="T42" fmla="*/ 20 w 117"/>
                <a:gd name="T43" fmla="*/ 35 h 150"/>
                <a:gd name="T44" fmla="*/ 6 w 117"/>
                <a:gd name="T45" fmla="*/ 60 h 150"/>
                <a:gd name="T46" fmla="*/ 25 w 117"/>
                <a:gd name="T47" fmla="*/ 61 h 150"/>
                <a:gd name="T48" fmla="*/ 34 w 117"/>
                <a:gd name="T49" fmla="*/ 43 h 150"/>
                <a:gd name="T50" fmla="*/ 57 w 117"/>
                <a:gd name="T51" fmla="*/ 139 h 150"/>
                <a:gd name="T52" fmla="*/ 75 w 117"/>
                <a:gd name="T53" fmla="*/ 143 h 150"/>
                <a:gd name="T54" fmla="*/ 52 w 117"/>
                <a:gd name="T55" fmla="*/ 87 h 150"/>
                <a:gd name="T56" fmla="*/ 61 w 117"/>
                <a:gd name="T57" fmla="*/ 78 h 150"/>
                <a:gd name="T58" fmla="*/ 66 w 117"/>
                <a:gd name="T59" fmla="*/ 69 h 150"/>
                <a:gd name="T60" fmla="*/ 69 w 117"/>
                <a:gd name="T61" fmla="*/ 90 h 150"/>
                <a:gd name="T62" fmla="*/ 86 w 117"/>
                <a:gd name="T63" fmla="*/ 98 h 150"/>
                <a:gd name="T64" fmla="*/ 101 w 117"/>
                <a:gd name="T65" fmla="*/ 105 h 150"/>
                <a:gd name="T66" fmla="*/ 107 w 117"/>
                <a:gd name="T67" fmla="*/ 78 h 150"/>
                <a:gd name="T68" fmla="*/ 115 w 117"/>
                <a:gd name="T69" fmla="*/ 81 h 150"/>
                <a:gd name="T70" fmla="*/ 96 w 117"/>
                <a:gd name="T71" fmla="*/ 64 h 150"/>
                <a:gd name="T72" fmla="*/ 75 w 117"/>
                <a:gd name="T73" fmla="*/ 43 h 150"/>
                <a:gd name="T74" fmla="*/ 72 w 117"/>
                <a:gd name="T75" fmla="*/ 2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" h="150">
                  <a:moveTo>
                    <a:pt x="59" y="44"/>
                  </a:moveTo>
                  <a:cubicBezTo>
                    <a:pt x="59" y="44"/>
                    <a:pt x="59" y="44"/>
                    <a:pt x="59" y="44"/>
                  </a:cubicBezTo>
                  <a:cubicBezTo>
                    <a:pt x="57" y="43"/>
                    <a:pt x="52" y="37"/>
                    <a:pt x="53" y="35"/>
                  </a:cubicBezTo>
                  <a:cubicBezTo>
                    <a:pt x="57" y="32"/>
                    <a:pt x="60" y="42"/>
                    <a:pt x="59" y="44"/>
                  </a:cubicBezTo>
                  <a:moveTo>
                    <a:pt x="77" y="52"/>
                  </a:moveTo>
                  <a:cubicBezTo>
                    <a:pt x="77" y="52"/>
                    <a:pt x="77" y="52"/>
                    <a:pt x="77" y="52"/>
                  </a:cubicBezTo>
                  <a:cubicBezTo>
                    <a:pt x="78" y="50"/>
                    <a:pt x="80" y="49"/>
                    <a:pt x="81" y="50"/>
                  </a:cubicBezTo>
                  <a:cubicBezTo>
                    <a:pt x="89" y="58"/>
                    <a:pt x="88" y="66"/>
                    <a:pt x="89" y="67"/>
                  </a:cubicBezTo>
                  <a:cubicBezTo>
                    <a:pt x="89" y="67"/>
                    <a:pt x="86" y="73"/>
                    <a:pt x="85" y="64"/>
                  </a:cubicBezTo>
                  <a:cubicBezTo>
                    <a:pt x="85" y="63"/>
                    <a:pt x="84" y="62"/>
                    <a:pt x="82" y="62"/>
                  </a:cubicBezTo>
                  <a:cubicBezTo>
                    <a:pt x="80" y="62"/>
                    <a:pt x="77" y="61"/>
                    <a:pt x="76" y="59"/>
                  </a:cubicBezTo>
                  <a:cubicBezTo>
                    <a:pt x="76" y="58"/>
                    <a:pt x="76" y="54"/>
                    <a:pt x="77" y="52"/>
                  </a:cubicBezTo>
                  <a:close/>
                  <a:moveTo>
                    <a:pt x="58" y="56"/>
                  </a:moveTo>
                  <a:cubicBezTo>
                    <a:pt x="58" y="56"/>
                    <a:pt x="58" y="56"/>
                    <a:pt x="58" y="56"/>
                  </a:cubicBezTo>
                  <a:cubicBezTo>
                    <a:pt x="59" y="63"/>
                    <a:pt x="57" y="73"/>
                    <a:pt x="56" y="74"/>
                  </a:cubicBezTo>
                  <a:cubicBezTo>
                    <a:pt x="56" y="76"/>
                    <a:pt x="55" y="78"/>
                    <a:pt x="53" y="78"/>
                  </a:cubicBezTo>
                  <a:cubicBezTo>
                    <a:pt x="52" y="79"/>
                    <a:pt x="50" y="78"/>
                    <a:pt x="50" y="75"/>
                  </a:cubicBezTo>
                  <a:cubicBezTo>
                    <a:pt x="50" y="74"/>
                    <a:pt x="51" y="58"/>
                    <a:pt x="51" y="55"/>
                  </a:cubicBezTo>
                  <a:cubicBezTo>
                    <a:pt x="51" y="52"/>
                    <a:pt x="56" y="49"/>
                    <a:pt x="57" y="49"/>
                  </a:cubicBezTo>
                  <a:cubicBezTo>
                    <a:pt x="59" y="50"/>
                    <a:pt x="58" y="54"/>
                    <a:pt x="58" y="56"/>
                  </a:cubicBezTo>
                  <a:close/>
                  <a:moveTo>
                    <a:pt x="76" y="69"/>
                  </a:moveTo>
                  <a:cubicBezTo>
                    <a:pt x="76" y="69"/>
                    <a:pt x="76" y="69"/>
                    <a:pt x="76" y="69"/>
                  </a:cubicBezTo>
                  <a:cubicBezTo>
                    <a:pt x="77" y="70"/>
                    <a:pt x="78" y="76"/>
                    <a:pt x="78" y="77"/>
                  </a:cubicBezTo>
                  <a:cubicBezTo>
                    <a:pt x="78" y="78"/>
                    <a:pt x="76" y="82"/>
                    <a:pt x="73" y="78"/>
                  </a:cubicBezTo>
                  <a:cubicBezTo>
                    <a:pt x="73" y="78"/>
                    <a:pt x="71" y="71"/>
                    <a:pt x="71" y="70"/>
                  </a:cubicBezTo>
                  <a:cubicBezTo>
                    <a:pt x="71" y="67"/>
                    <a:pt x="75" y="66"/>
                    <a:pt x="76" y="69"/>
                  </a:cubicBezTo>
                  <a:close/>
                  <a:moveTo>
                    <a:pt x="66" y="19"/>
                  </a:moveTo>
                  <a:cubicBezTo>
                    <a:pt x="63" y="23"/>
                    <a:pt x="61" y="21"/>
                    <a:pt x="60" y="19"/>
                  </a:cubicBezTo>
                  <a:cubicBezTo>
                    <a:pt x="60" y="18"/>
                    <a:pt x="59" y="11"/>
                    <a:pt x="58" y="9"/>
                  </a:cubicBezTo>
                  <a:cubicBezTo>
                    <a:pt x="52" y="2"/>
                    <a:pt x="47" y="3"/>
                    <a:pt x="46" y="2"/>
                  </a:cubicBezTo>
                  <a:cubicBezTo>
                    <a:pt x="44" y="1"/>
                    <a:pt x="37" y="0"/>
                    <a:pt x="42" y="8"/>
                  </a:cubicBezTo>
                  <a:cubicBezTo>
                    <a:pt x="44" y="11"/>
                    <a:pt x="46" y="12"/>
                    <a:pt x="47" y="13"/>
                  </a:cubicBezTo>
                  <a:cubicBezTo>
                    <a:pt x="48" y="14"/>
                    <a:pt x="46" y="29"/>
                    <a:pt x="46" y="32"/>
                  </a:cubicBezTo>
                  <a:cubicBezTo>
                    <a:pt x="44" y="37"/>
                    <a:pt x="42" y="35"/>
                    <a:pt x="41" y="34"/>
                  </a:cubicBezTo>
                  <a:cubicBezTo>
                    <a:pt x="40" y="29"/>
                    <a:pt x="39" y="23"/>
                    <a:pt x="38" y="16"/>
                  </a:cubicBezTo>
                  <a:cubicBezTo>
                    <a:pt x="38" y="10"/>
                    <a:pt x="36" y="4"/>
                    <a:pt x="32" y="4"/>
                  </a:cubicBezTo>
                  <a:cubicBezTo>
                    <a:pt x="31" y="4"/>
                    <a:pt x="27" y="5"/>
                    <a:pt x="25" y="11"/>
                  </a:cubicBezTo>
                  <a:cubicBezTo>
                    <a:pt x="24" y="12"/>
                    <a:pt x="24" y="16"/>
                    <a:pt x="24" y="17"/>
                  </a:cubicBezTo>
                  <a:cubicBezTo>
                    <a:pt x="23" y="17"/>
                    <a:pt x="20" y="13"/>
                    <a:pt x="18" y="13"/>
                  </a:cubicBezTo>
                  <a:cubicBezTo>
                    <a:pt x="17" y="13"/>
                    <a:pt x="10" y="12"/>
                    <a:pt x="4" y="17"/>
                  </a:cubicBezTo>
                  <a:cubicBezTo>
                    <a:pt x="2" y="19"/>
                    <a:pt x="0" y="21"/>
                    <a:pt x="2" y="24"/>
                  </a:cubicBezTo>
                  <a:cubicBezTo>
                    <a:pt x="3" y="26"/>
                    <a:pt x="5" y="27"/>
                    <a:pt x="6" y="27"/>
                  </a:cubicBezTo>
                  <a:cubicBezTo>
                    <a:pt x="10" y="29"/>
                    <a:pt x="15" y="28"/>
                    <a:pt x="18" y="29"/>
                  </a:cubicBezTo>
                  <a:cubicBezTo>
                    <a:pt x="19" y="30"/>
                    <a:pt x="23" y="31"/>
                    <a:pt x="20" y="35"/>
                  </a:cubicBezTo>
                  <a:cubicBezTo>
                    <a:pt x="20" y="35"/>
                    <a:pt x="11" y="46"/>
                    <a:pt x="9" y="55"/>
                  </a:cubicBezTo>
                  <a:cubicBezTo>
                    <a:pt x="9" y="55"/>
                    <a:pt x="7" y="58"/>
                    <a:pt x="6" y="60"/>
                  </a:cubicBezTo>
                  <a:cubicBezTo>
                    <a:pt x="9" y="65"/>
                    <a:pt x="16" y="66"/>
                    <a:pt x="18" y="66"/>
                  </a:cubicBezTo>
                  <a:cubicBezTo>
                    <a:pt x="22" y="66"/>
                    <a:pt x="24" y="64"/>
                    <a:pt x="25" y="61"/>
                  </a:cubicBezTo>
                  <a:cubicBezTo>
                    <a:pt x="25" y="58"/>
                    <a:pt x="26" y="50"/>
                    <a:pt x="28" y="45"/>
                  </a:cubicBezTo>
                  <a:cubicBezTo>
                    <a:pt x="29" y="43"/>
                    <a:pt x="32" y="39"/>
                    <a:pt x="34" y="43"/>
                  </a:cubicBezTo>
                  <a:cubicBezTo>
                    <a:pt x="36" y="47"/>
                    <a:pt x="36" y="65"/>
                    <a:pt x="42" y="88"/>
                  </a:cubicBezTo>
                  <a:cubicBezTo>
                    <a:pt x="48" y="111"/>
                    <a:pt x="56" y="135"/>
                    <a:pt x="57" y="139"/>
                  </a:cubicBezTo>
                  <a:cubicBezTo>
                    <a:pt x="57" y="140"/>
                    <a:pt x="54" y="150"/>
                    <a:pt x="72" y="149"/>
                  </a:cubicBezTo>
                  <a:cubicBezTo>
                    <a:pt x="75" y="149"/>
                    <a:pt x="78" y="146"/>
                    <a:pt x="75" y="143"/>
                  </a:cubicBezTo>
                  <a:cubicBezTo>
                    <a:pt x="74" y="141"/>
                    <a:pt x="70" y="136"/>
                    <a:pt x="69" y="135"/>
                  </a:cubicBezTo>
                  <a:cubicBezTo>
                    <a:pt x="68" y="134"/>
                    <a:pt x="53" y="89"/>
                    <a:pt x="52" y="87"/>
                  </a:cubicBezTo>
                  <a:cubicBezTo>
                    <a:pt x="51" y="85"/>
                    <a:pt x="49" y="83"/>
                    <a:pt x="57" y="84"/>
                  </a:cubicBezTo>
                  <a:cubicBezTo>
                    <a:pt x="59" y="84"/>
                    <a:pt x="62" y="81"/>
                    <a:pt x="61" y="78"/>
                  </a:cubicBezTo>
                  <a:cubicBezTo>
                    <a:pt x="61" y="77"/>
                    <a:pt x="63" y="70"/>
                    <a:pt x="63" y="69"/>
                  </a:cubicBezTo>
                  <a:cubicBezTo>
                    <a:pt x="63" y="67"/>
                    <a:pt x="64" y="66"/>
                    <a:pt x="66" y="69"/>
                  </a:cubicBezTo>
                  <a:cubicBezTo>
                    <a:pt x="67" y="70"/>
                    <a:pt x="71" y="85"/>
                    <a:pt x="71" y="87"/>
                  </a:cubicBezTo>
                  <a:cubicBezTo>
                    <a:pt x="71" y="88"/>
                    <a:pt x="70" y="89"/>
                    <a:pt x="69" y="90"/>
                  </a:cubicBezTo>
                  <a:cubicBezTo>
                    <a:pt x="73" y="93"/>
                    <a:pt x="78" y="94"/>
                    <a:pt x="80" y="94"/>
                  </a:cubicBezTo>
                  <a:cubicBezTo>
                    <a:pt x="83" y="94"/>
                    <a:pt x="86" y="97"/>
                    <a:pt x="86" y="98"/>
                  </a:cubicBezTo>
                  <a:cubicBezTo>
                    <a:pt x="92" y="107"/>
                    <a:pt x="90" y="110"/>
                    <a:pt x="97" y="115"/>
                  </a:cubicBezTo>
                  <a:cubicBezTo>
                    <a:pt x="99" y="116"/>
                    <a:pt x="105" y="115"/>
                    <a:pt x="101" y="105"/>
                  </a:cubicBezTo>
                  <a:cubicBezTo>
                    <a:pt x="99" y="101"/>
                    <a:pt x="92" y="95"/>
                    <a:pt x="91" y="93"/>
                  </a:cubicBezTo>
                  <a:cubicBezTo>
                    <a:pt x="83" y="80"/>
                    <a:pt x="102" y="67"/>
                    <a:pt x="107" y="78"/>
                  </a:cubicBezTo>
                  <a:cubicBezTo>
                    <a:pt x="110" y="82"/>
                    <a:pt x="107" y="85"/>
                    <a:pt x="109" y="85"/>
                  </a:cubicBezTo>
                  <a:cubicBezTo>
                    <a:pt x="112" y="87"/>
                    <a:pt x="115" y="83"/>
                    <a:pt x="115" y="81"/>
                  </a:cubicBezTo>
                  <a:cubicBezTo>
                    <a:pt x="117" y="76"/>
                    <a:pt x="117" y="62"/>
                    <a:pt x="106" y="66"/>
                  </a:cubicBezTo>
                  <a:cubicBezTo>
                    <a:pt x="102" y="67"/>
                    <a:pt x="97" y="67"/>
                    <a:pt x="96" y="64"/>
                  </a:cubicBezTo>
                  <a:cubicBezTo>
                    <a:pt x="95" y="62"/>
                    <a:pt x="89" y="45"/>
                    <a:pt x="84" y="38"/>
                  </a:cubicBezTo>
                  <a:cubicBezTo>
                    <a:pt x="83" y="36"/>
                    <a:pt x="78" y="33"/>
                    <a:pt x="75" y="43"/>
                  </a:cubicBezTo>
                  <a:cubicBezTo>
                    <a:pt x="72" y="49"/>
                    <a:pt x="67" y="47"/>
                    <a:pt x="67" y="44"/>
                  </a:cubicBezTo>
                  <a:cubicBezTo>
                    <a:pt x="67" y="38"/>
                    <a:pt x="70" y="30"/>
                    <a:pt x="72" y="24"/>
                  </a:cubicBezTo>
                  <a:cubicBezTo>
                    <a:pt x="75" y="13"/>
                    <a:pt x="67" y="17"/>
                    <a:pt x="66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10360522" y="5038573"/>
              <a:ext cx="270456" cy="334446"/>
            </a:xfrm>
            <a:custGeom>
              <a:avLst/>
              <a:gdLst>
                <a:gd name="T0" fmla="*/ 25 w 89"/>
                <a:gd name="T1" fmla="*/ 56 h 110"/>
                <a:gd name="T2" fmla="*/ 35 w 89"/>
                <a:gd name="T3" fmla="*/ 40 h 110"/>
                <a:gd name="T4" fmla="*/ 34 w 89"/>
                <a:gd name="T5" fmla="*/ 29 h 110"/>
                <a:gd name="T6" fmla="*/ 40 w 89"/>
                <a:gd name="T7" fmla="*/ 35 h 110"/>
                <a:gd name="T8" fmla="*/ 59 w 89"/>
                <a:gd name="T9" fmla="*/ 74 h 110"/>
                <a:gd name="T10" fmla="*/ 51 w 89"/>
                <a:gd name="T11" fmla="*/ 78 h 110"/>
                <a:gd name="T12" fmla="*/ 43 w 89"/>
                <a:gd name="T13" fmla="*/ 59 h 110"/>
                <a:gd name="T14" fmla="*/ 39 w 89"/>
                <a:gd name="T15" fmla="*/ 59 h 110"/>
                <a:gd name="T16" fmla="*/ 29 w 89"/>
                <a:gd name="T17" fmla="*/ 62 h 110"/>
                <a:gd name="T18" fmla="*/ 26 w 89"/>
                <a:gd name="T19" fmla="*/ 59 h 110"/>
                <a:gd name="T20" fmla="*/ 25 w 89"/>
                <a:gd name="T21" fmla="*/ 56 h 110"/>
                <a:gd name="T22" fmla="*/ 49 w 89"/>
                <a:gd name="T23" fmla="*/ 37 h 110"/>
                <a:gd name="T24" fmla="*/ 56 w 89"/>
                <a:gd name="T25" fmla="*/ 13 h 110"/>
                <a:gd name="T26" fmla="*/ 56 w 89"/>
                <a:gd name="T27" fmla="*/ 4 h 110"/>
                <a:gd name="T28" fmla="*/ 68 w 89"/>
                <a:gd name="T29" fmla="*/ 11 h 110"/>
                <a:gd name="T30" fmla="*/ 74 w 89"/>
                <a:gd name="T31" fmla="*/ 33 h 110"/>
                <a:gd name="T32" fmla="*/ 87 w 89"/>
                <a:gd name="T33" fmla="*/ 58 h 110"/>
                <a:gd name="T34" fmla="*/ 79 w 89"/>
                <a:gd name="T35" fmla="*/ 65 h 110"/>
                <a:gd name="T36" fmla="*/ 70 w 89"/>
                <a:gd name="T37" fmla="*/ 48 h 110"/>
                <a:gd name="T38" fmla="*/ 64 w 89"/>
                <a:gd name="T39" fmla="*/ 29 h 110"/>
                <a:gd name="T40" fmla="*/ 60 w 89"/>
                <a:gd name="T41" fmla="*/ 30 h 110"/>
                <a:gd name="T42" fmla="*/ 58 w 89"/>
                <a:gd name="T43" fmla="*/ 45 h 110"/>
                <a:gd name="T44" fmla="*/ 47 w 89"/>
                <a:gd name="T45" fmla="*/ 41 h 110"/>
                <a:gd name="T46" fmla="*/ 49 w 89"/>
                <a:gd name="T47" fmla="*/ 37 h 110"/>
                <a:gd name="T48" fmla="*/ 10 w 89"/>
                <a:gd name="T49" fmla="*/ 60 h 110"/>
                <a:gd name="T50" fmla="*/ 5 w 89"/>
                <a:gd name="T51" fmla="*/ 68 h 110"/>
                <a:gd name="T52" fmla="*/ 2 w 89"/>
                <a:gd name="T53" fmla="*/ 73 h 110"/>
                <a:gd name="T54" fmla="*/ 11 w 89"/>
                <a:gd name="T55" fmla="*/ 83 h 110"/>
                <a:gd name="T56" fmla="*/ 15 w 89"/>
                <a:gd name="T57" fmla="*/ 72 h 110"/>
                <a:gd name="T58" fmla="*/ 20 w 89"/>
                <a:gd name="T59" fmla="*/ 73 h 110"/>
                <a:gd name="T60" fmla="*/ 22 w 89"/>
                <a:gd name="T61" fmla="*/ 90 h 110"/>
                <a:gd name="T62" fmla="*/ 22 w 89"/>
                <a:gd name="T63" fmla="*/ 98 h 110"/>
                <a:gd name="T64" fmla="*/ 25 w 89"/>
                <a:gd name="T65" fmla="*/ 104 h 110"/>
                <a:gd name="T66" fmla="*/ 36 w 89"/>
                <a:gd name="T67" fmla="*/ 100 h 110"/>
                <a:gd name="T68" fmla="*/ 34 w 89"/>
                <a:gd name="T69" fmla="*/ 95 h 110"/>
                <a:gd name="T70" fmla="*/ 32 w 89"/>
                <a:gd name="T71" fmla="*/ 88 h 110"/>
                <a:gd name="T72" fmla="*/ 21 w 89"/>
                <a:gd name="T73" fmla="*/ 54 h 110"/>
                <a:gd name="T74" fmla="*/ 11 w 89"/>
                <a:gd name="T75" fmla="*/ 49 h 110"/>
                <a:gd name="T76" fmla="*/ 10 w 89"/>
                <a:gd name="T77" fmla="*/ 6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9" h="110">
                  <a:moveTo>
                    <a:pt x="25" y="56"/>
                  </a:moveTo>
                  <a:cubicBezTo>
                    <a:pt x="34" y="50"/>
                    <a:pt x="36" y="43"/>
                    <a:pt x="35" y="40"/>
                  </a:cubicBezTo>
                  <a:cubicBezTo>
                    <a:pt x="35" y="39"/>
                    <a:pt x="31" y="31"/>
                    <a:pt x="34" y="29"/>
                  </a:cubicBezTo>
                  <a:cubicBezTo>
                    <a:pt x="36" y="27"/>
                    <a:pt x="39" y="31"/>
                    <a:pt x="40" y="35"/>
                  </a:cubicBezTo>
                  <a:cubicBezTo>
                    <a:pt x="43" y="49"/>
                    <a:pt x="51" y="63"/>
                    <a:pt x="59" y="74"/>
                  </a:cubicBezTo>
                  <a:cubicBezTo>
                    <a:pt x="60" y="75"/>
                    <a:pt x="57" y="83"/>
                    <a:pt x="51" y="78"/>
                  </a:cubicBezTo>
                  <a:cubicBezTo>
                    <a:pt x="49" y="76"/>
                    <a:pt x="47" y="73"/>
                    <a:pt x="43" y="59"/>
                  </a:cubicBezTo>
                  <a:cubicBezTo>
                    <a:pt x="42" y="57"/>
                    <a:pt x="39" y="57"/>
                    <a:pt x="39" y="59"/>
                  </a:cubicBezTo>
                  <a:cubicBezTo>
                    <a:pt x="39" y="62"/>
                    <a:pt x="35" y="69"/>
                    <a:pt x="29" y="62"/>
                  </a:cubicBezTo>
                  <a:cubicBezTo>
                    <a:pt x="28" y="61"/>
                    <a:pt x="26" y="60"/>
                    <a:pt x="26" y="59"/>
                  </a:cubicBezTo>
                  <a:cubicBezTo>
                    <a:pt x="25" y="58"/>
                    <a:pt x="25" y="57"/>
                    <a:pt x="25" y="56"/>
                  </a:cubicBezTo>
                  <a:moveTo>
                    <a:pt x="49" y="37"/>
                  </a:moveTo>
                  <a:cubicBezTo>
                    <a:pt x="54" y="32"/>
                    <a:pt x="57" y="16"/>
                    <a:pt x="56" y="13"/>
                  </a:cubicBezTo>
                  <a:cubicBezTo>
                    <a:pt x="55" y="11"/>
                    <a:pt x="53" y="6"/>
                    <a:pt x="56" y="4"/>
                  </a:cubicBezTo>
                  <a:cubicBezTo>
                    <a:pt x="64" y="0"/>
                    <a:pt x="68" y="9"/>
                    <a:pt x="68" y="11"/>
                  </a:cubicBezTo>
                  <a:cubicBezTo>
                    <a:pt x="69" y="24"/>
                    <a:pt x="73" y="31"/>
                    <a:pt x="74" y="33"/>
                  </a:cubicBezTo>
                  <a:cubicBezTo>
                    <a:pt x="76" y="38"/>
                    <a:pt x="87" y="57"/>
                    <a:pt x="87" y="58"/>
                  </a:cubicBezTo>
                  <a:cubicBezTo>
                    <a:pt x="89" y="65"/>
                    <a:pt x="82" y="68"/>
                    <a:pt x="79" y="65"/>
                  </a:cubicBezTo>
                  <a:cubicBezTo>
                    <a:pt x="71" y="55"/>
                    <a:pt x="70" y="49"/>
                    <a:pt x="70" y="48"/>
                  </a:cubicBezTo>
                  <a:cubicBezTo>
                    <a:pt x="69" y="47"/>
                    <a:pt x="65" y="30"/>
                    <a:pt x="64" y="29"/>
                  </a:cubicBezTo>
                  <a:cubicBezTo>
                    <a:pt x="62" y="24"/>
                    <a:pt x="59" y="28"/>
                    <a:pt x="60" y="30"/>
                  </a:cubicBezTo>
                  <a:cubicBezTo>
                    <a:pt x="60" y="35"/>
                    <a:pt x="62" y="43"/>
                    <a:pt x="58" y="45"/>
                  </a:cubicBezTo>
                  <a:cubicBezTo>
                    <a:pt x="57" y="46"/>
                    <a:pt x="53" y="49"/>
                    <a:pt x="47" y="41"/>
                  </a:cubicBezTo>
                  <a:cubicBezTo>
                    <a:pt x="46" y="39"/>
                    <a:pt x="47" y="39"/>
                    <a:pt x="49" y="37"/>
                  </a:cubicBezTo>
                  <a:close/>
                  <a:moveTo>
                    <a:pt x="10" y="60"/>
                  </a:moveTo>
                  <a:cubicBezTo>
                    <a:pt x="12" y="65"/>
                    <a:pt x="9" y="66"/>
                    <a:pt x="5" y="68"/>
                  </a:cubicBezTo>
                  <a:cubicBezTo>
                    <a:pt x="2" y="69"/>
                    <a:pt x="0" y="69"/>
                    <a:pt x="2" y="73"/>
                  </a:cubicBezTo>
                  <a:cubicBezTo>
                    <a:pt x="2" y="75"/>
                    <a:pt x="8" y="84"/>
                    <a:pt x="11" y="83"/>
                  </a:cubicBezTo>
                  <a:cubicBezTo>
                    <a:pt x="14" y="83"/>
                    <a:pt x="15" y="78"/>
                    <a:pt x="15" y="72"/>
                  </a:cubicBezTo>
                  <a:cubicBezTo>
                    <a:pt x="15" y="70"/>
                    <a:pt x="19" y="71"/>
                    <a:pt x="20" y="73"/>
                  </a:cubicBezTo>
                  <a:cubicBezTo>
                    <a:pt x="20" y="74"/>
                    <a:pt x="22" y="89"/>
                    <a:pt x="22" y="90"/>
                  </a:cubicBezTo>
                  <a:cubicBezTo>
                    <a:pt x="22" y="91"/>
                    <a:pt x="21" y="95"/>
                    <a:pt x="22" y="98"/>
                  </a:cubicBezTo>
                  <a:cubicBezTo>
                    <a:pt x="22" y="100"/>
                    <a:pt x="23" y="102"/>
                    <a:pt x="25" y="104"/>
                  </a:cubicBezTo>
                  <a:cubicBezTo>
                    <a:pt x="32" y="110"/>
                    <a:pt x="36" y="104"/>
                    <a:pt x="36" y="100"/>
                  </a:cubicBezTo>
                  <a:cubicBezTo>
                    <a:pt x="36" y="99"/>
                    <a:pt x="36" y="97"/>
                    <a:pt x="34" y="95"/>
                  </a:cubicBezTo>
                  <a:cubicBezTo>
                    <a:pt x="34" y="93"/>
                    <a:pt x="33" y="91"/>
                    <a:pt x="32" y="88"/>
                  </a:cubicBezTo>
                  <a:cubicBezTo>
                    <a:pt x="31" y="85"/>
                    <a:pt x="22" y="55"/>
                    <a:pt x="21" y="54"/>
                  </a:cubicBezTo>
                  <a:cubicBezTo>
                    <a:pt x="20" y="53"/>
                    <a:pt x="17" y="46"/>
                    <a:pt x="11" y="49"/>
                  </a:cubicBezTo>
                  <a:cubicBezTo>
                    <a:pt x="6" y="53"/>
                    <a:pt x="10" y="60"/>
                    <a:pt x="10" y="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0773719" y="4800744"/>
              <a:ext cx="262943" cy="431064"/>
            </a:xfrm>
            <a:custGeom>
              <a:avLst/>
              <a:gdLst>
                <a:gd name="T0" fmla="*/ 24 w 87"/>
                <a:gd name="T1" fmla="*/ 56 h 140"/>
                <a:gd name="T2" fmla="*/ 33 w 87"/>
                <a:gd name="T3" fmla="*/ 74 h 140"/>
                <a:gd name="T4" fmla="*/ 46 w 87"/>
                <a:gd name="T5" fmla="*/ 64 h 140"/>
                <a:gd name="T6" fmla="*/ 20 w 87"/>
                <a:gd name="T7" fmla="*/ 86 h 140"/>
                <a:gd name="T8" fmla="*/ 18 w 87"/>
                <a:gd name="T9" fmla="*/ 61 h 140"/>
                <a:gd name="T10" fmla="*/ 61 w 87"/>
                <a:gd name="T11" fmla="*/ 24 h 140"/>
                <a:gd name="T12" fmla="*/ 55 w 87"/>
                <a:gd name="T13" fmla="*/ 34 h 140"/>
                <a:gd name="T14" fmla="*/ 61 w 87"/>
                <a:gd name="T15" fmla="*/ 84 h 140"/>
                <a:gd name="T16" fmla="*/ 57 w 87"/>
                <a:gd name="T17" fmla="*/ 94 h 140"/>
                <a:gd name="T18" fmla="*/ 49 w 87"/>
                <a:gd name="T19" fmla="*/ 89 h 140"/>
                <a:gd name="T20" fmla="*/ 58 w 87"/>
                <a:gd name="T21" fmla="*/ 77 h 140"/>
                <a:gd name="T22" fmla="*/ 61 w 87"/>
                <a:gd name="T23" fmla="*/ 84 h 140"/>
                <a:gd name="T24" fmla="*/ 70 w 87"/>
                <a:gd name="T25" fmla="*/ 1 h 140"/>
                <a:gd name="T26" fmla="*/ 66 w 87"/>
                <a:gd name="T27" fmla="*/ 9 h 140"/>
                <a:gd name="T28" fmla="*/ 68 w 87"/>
                <a:gd name="T29" fmla="*/ 24 h 140"/>
                <a:gd name="T30" fmla="*/ 69 w 87"/>
                <a:gd name="T31" fmla="*/ 45 h 140"/>
                <a:gd name="T32" fmla="*/ 69 w 87"/>
                <a:gd name="T33" fmla="*/ 59 h 140"/>
                <a:gd name="T34" fmla="*/ 3 w 87"/>
                <a:gd name="T35" fmla="*/ 114 h 140"/>
                <a:gd name="T36" fmla="*/ 11 w 87"/>
                <a:gd name="T37" fmla="*/ 119 h 140"/>
                <a:gd name="T38" fmla="*/ 39 w 87"/>
                <a:gd name="T39" fmla="*/ 96 h 140"/>
                <a:gd name="T40" fmla="*/ 42 w 87"/>
                <a:gd name="T41" fmla="*/ 112 h 140"/>
                <a:gd name="T42" fmla="*/ 52 w 87"/>
                <a:gd name="T43" fmla="*/ 133 h 140"/>
                <a:gd name="T44" fmla="*/ 54 w 87"/>
                <a:gd name="T45" fmla="*/ 107 h 140"/>
                <a:gd name="T46" fmla="*/ 63 w 87"/>
                <a:gd name="T47" fmla="*/ 122 h 140"/>
                <a:gd name="T48" fmla="*/ 66 w 87"/>
                <a:gd name="T49" fmla="*/ 103 h 140"/>
                <a:gd name="T50" fmla="*/ 69 w 87"/>
                <a:gd name="T51" fmla="*/ 88 h 140"/>
                <a:gd name="T52" fmla="*/ 76 w 87"/>
                <a:gd name="T53" fmla="*/ 128 h 140"/>
                <a:gd name="T54" fmla="*/ 62 w 87"/>
                <a:gd name="T55" fmla="*/ 136 h 140"/>
                <a:gd name="T56" fmla="*/ 81 w 87"/>
                <a:gd name="T57" fmla="*/ 133 h 140"/>
                <a:gd name="T58" fmla="*/ 80 w 87"/>
                <a:gd name="T59" fmla="*/ 74 h 140"/>
                <a:gd name="T60" fmla="*/ 66 w 87"/>
                <a:gd name="T61" fmla="*/ 82 h 140"/>
                <a:gd name="T62" fmla="*/ 78 w 87"/>
                <a:gd name="T63" fmla="*/ 61 h 140"/>
                <a:gd name="T64" fmla="*/ 76 w 87"/>
                <a:gd name="T65" fmla="*/ 40 h 140"/>
                <a:gd name="T66" fmla="*/ 76 w 87"/>
                <a:gd name="T67" fmla="*/ 30 h 140"/>
                <a:gd name="T68" fmla="*/ 78 w 87"/>
                <a:gd name="T69" fmla="*/ 8 h 140"/>
                <a:gd name="T70" fmla="*/ 18 w 87"/>
                <a:gd name="T71" fmla="*/ 21 h 140"/>
                <a:gd name="T72" fmla="*/ 33 w 87"/>
                <a:gd name="T73" fmla="*/ 25 h 140"/>
                <a:gd name="T74" fmla="*/ 40 w 87"/>
                <a:gd name="T75" fmla="*/ 40 h 140"/>
                <a:gd name="T76" fmla="*/ 48 w 87"/>
                <a:gd name="T77" fmla="*/ 50 h 140"/>
                <a:gd name="T78" fmla="*/ 36 w 87"/>
                <a:gd name="T79" fmla="*/ 5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7" h="140">
                  <a:moveTo>
                    <a:pt x="18" y="61"/>
                  </a:moveTo>
                  <a:cubicBezTo>
                    <a:pt x="16" y="50"/>
                    <a:pt x="23" y="52"/>
                    <a:pt x="24" y="56"/>
                  </a:cubicBezTo>
                  <a:cubicBezTo>
                    <a:pt x="24" y="56"/>
                    <a:pt x="25" y="73"/>
                    <a:pt x="27" y="74"/>
                  </a:cubicBezTo>
                  <a:cubicBezTo>
                    <a:pt x="30" y="76"/>
                    <a:pt x="32" y="75"/>
                    <a:pt x="33" y="74"/>
                  </a:cubicBezTo>
                  <a:cubicBezTo>
                    <a:pt x="34" y="73"/>
                    <a:pt x="39" y="67"/>
                    <a:pt x="40" y="66"/>
                  </a:cubicBezTo>
                  <a:cubicBezTo>
                    <a:pt x="41" y="65"/>
                    <a:pt x="48" y="61"/>
                    <a:pt x="46" y="64"/>
                  </a:cubicBezTo>
                  <a:cubicBezTo>
                    <a:pt x="45" y="68"/>
                    <a:pt x="36" y="77"/>
                    <a:pt x="35" y="80"/>
                  </a:cubicBezTo>
                  <a:cubicBezTo>
                    <a:pt x="34" y="84"/>
                    <a:pt x="29" y="95"/>
                    <a:pt x="20" y="86"/>
                  </a:cubicBezTo>
                  <a:cubicBezTo>
                    <a:pt x="17" y="83"/>
                    <a:pt x="19" y="82"/>
                    <a:pt x="20" y="78"/>
                  </a:cubicBezTo>
                  <a:cubicBezTo>
                    <a:pt x="20" y="76"/>
                    <a:pt x="18" y="61"/>
                    <a:pt x="18" y="61"/>
                  </a:cubicBezTo>
                  <a:moveTo>
                    <a:pt x="53" y="24"/>
                  </a:moveTo>
                  <a:cubicBezTo>
                    <a:pt x="55" y="15"/>
                    <a:pt x="61" y="20"/>
                    <a:pt x="61" y="24"/>
                  </a:cubicBezTo>
                  <a:cubicBezTo>
                    <a:pt x="62" y="31"/>
                    <a:pt x="62" y="32"/>
                    <a:pt x="62" y="34"/>
                  </a:cubicBezTo>
                  <a:cubicBezTo>
                    <a:pt x="61" y="42"/>
                    <a:pt x="56" y="37"/>
                    <a:pt x="55" y="34"/>
                  </a:cubicBezTo>
                  <a:cubicBezTo>
                    <a:pt x="53" y="30"/>
                    <a:pt x="52" y="26"/>
                    <a:pt x="53" y="24"/>
                  </a:cubicBezTo>
                  <a:close/>
                  <a:moveTo>
                    <a:pt x="61" y="84"/>
                  </a:moveTo>
                  <a:cubicBezTo>
                    <a:pt x="61" y="84"/>
                    <a:pt x="61" y="84"/>
                    <a:pt x="61" y="84"/>
                  </a:cubicBezTo>
                  <a:cubicBezTo>
                    <a:pt x="60" y="89"/>
                    <a:pt x="58" y="93"/>
                    <a:pt x="57" y="94"/>
                  </a:cubicBezTo>
                  <a:cubicBezTo>
                    <a:pt x="57" y="95"/>
                    <a:pt x="55" y="97"/>
                    <a:pt x="54" y="94"/>
                  </a:cubicBezTo>
                  <a:cubicBezTo>
                    <a:pt x="53" y="93"/>
                    <a:pt x="52" y="91"/>
                    <a:pt x="49" y="89"/>
                  </a:cubicBezTo>
                  <a:cubicBezTo>
                    <a:pt x="48" y="88"/>
                    <a:pt x="49" y="86"/>
                    <a:pt x="49" y="86"/>
                  </a:cubicBezTo>
                  <a:cubicBezTo>
                    <a:pt x="50" y="85"/>
                    <a:pt x="57" y="78"/>
                    <a:pt x="58" y="77"/>
                  </a:cubicBezTo>
                  <a:cubicBezTo>
                    <a:pt x="58" y="76"/>
                    <a:pt x="60" y="76"/>
                    <a:pt x="61" y="78"/>
                  </a:cubicBezTo>
                  <a:cubicBezTo>
                    <a:pt x="61" y="80"/>
                    <a:pt x="62" y="83"/>
                    <a:pt x="61" y="84"/>
                  </a:cubicBezTo>
                  <a:close/>
                  <a:moveTo>
                    <a:pt x="78" y="8"/>
                  </a:moveTo>
                  <a:cubicBezTo>
                    <a:pt x="78" y="4"/>
                    <a:pt x="78" y="0"/>
                    <a:pt x="70" y="1"/>
                  </a:cubicBezTo>
                  <a:cubicBezTo>
                    <a:pt x="68" y="2"/>
                    <a:pt x="63" y="4"/>
                    <a:pt x="64" y="11"/>
                  </a:cubicBezTo>
                  <a:cubicBezTo>
                    <a:pt x="65" y="10"/>
                    <a:pt x="66" y="9"/>
                    <a:pt x="66" y="9"/>
                  </a:cubicBezTo>
                  <a:cubicBezTo>
                    <a:pt x="68" y="9"/>
                    <a:pt x="68" y="10"/>
                    <a:pt x="68" y="11"/>
                  </a:cubicBezTo>
                  <a:cubicBezTo>
                    <a:pt x="70" y="14"/>
                    <a:pt x="69" y="22"/>
                    <a:pt x="68" y="24"/>
                  </a:cubicBezTo>
                  <a:cubicBezTo>
                    <a:pt x="67" y="29"/>
                    <a:pt x="70" y="31"/>
                    <a:pt x="70" y="31"/>
                  </a:cubicBezTo>
                  <a:cubicBezTo>
                    <a:pt x="73" y="42"/>
                    <a:pt x="70" y="44"/>
                    <a:pt x="69" y="45"/>
                  </a:cubicBezTo>
                  <a:cubicBezTo>
                    <a:pt x="68" y="47"/>
                    <a:pt x="66" y="45"/>
                    <a:pt x="66" y="46"/>
                  </a:cubicBezTo>
                  <a:cubicBezTo>
                    <a:pt x="62" y="52"/>
                    <a:pt x="68" y="58"/>
                    <a:pt x="69" y="59"/>
                  </a:cubicBezTo>
                  <a:cubicBezTo>
                    <a:pt x="70" y="60"/>
                    <a:pt x="69" y="60"/>
                    <a:pt x="69" y="61"/>
                  </a:cubicBezTo>
                  <a:cubicBezTo>
                    <a:pt x="65" y="64"/>
                    <a:pt x="30" y="101"/>
                    <a:pt x="3" y="114"/>
                  </a:cubicBezTo>
                  <a:cubicBezTo>
                    <a:pt x="0" y="115"/>
                    <a:pt x="0" y="116"/>
                    <a:pt x="1" y="117"/>
                  </a:cubicBezTo>
                  <a:cubicBezTo>
                    <a:pt x="2" y="117"/>
                    <a:pt x="10" y="119"/>
                    <a:pt x="11" y="119"/>
                  </a:cubicBezTo>
                  <a:cubicBezTo>
                    <a:pt x="15" y="119"/>
                    <a:pt x="19" y="117"/>
                    <a:pt x="19" y="117"/>
                  </a:cubicBezTo>
                  <a:cubicBezTo>
                    <a:pt x="20" y="117"/>
                    <a:pt x="37" y="97"/>
                    <a:pt x="39" y="96"/>
                  </a:cubicBezTo>
                  <a:cubicBezTo>
                    <a:pt x="44" y="92"/>
                    <a:pt x="47" y="101"/>
                    <a:pt x="48" y="108"/>
                  </a:cubicBezTo>
                  <a:cubicBezTo>
                    <a:pt x="49" y="111"/>
                    <a:pt x="43" y="111"/>
                    <a:pt x="42" y="112"/>
                  </a:cubicBezTo>
                  <a:cubicBezTo>
                    <a:pt x="39" y="114"/>
                    <a:pt x="40" y="121"/>
                    <a:pt x="43" y="134"/>
                  </a:cubicBezTo>
                  <a:cubicBezTo>
                    <a:pt x="44" y="140"/>
                    <a:pt x="52" y="135"/>
                    <a:pt x="52" y="133"/>
                  </a:cubicBezTo>
                  <a:cubicBezTo>
                    <a:pt x="52" y="132"/>
                    <a:pt x="50" y="120"/>
                    <a:pt x="49" y="118"/>
                  </a:cubicBezTo>
                  <a:cubicBezTo>
                    <a:pt x="49" y="116"/>
                    <a:pt x="50" y="111"/>
                    <a:pt x="54" y="107"/>
                  </a:cubicBezTo>
                  <a:cubicBezTo>
                    <a:pt x="57" y="103"/>
                    <a:pt x="58" y="108"/>
                    <a:pt x="58" y="108"/>
                  </a:cubicBezTo>
                  <a:cubicBezTo>
                    <a:pt x="55" y="120"/>
                    <a:pt x="61" y="123"/>
                    <a:pt x="63" y="122"/>
                  </a:cubicBezTo>
                  <a:cubicBezTo>
                    <a:pt x="66" y="119"/>
                    <a:pt x="67" y="112"/>
                    <a:pt x="68" y="111"/>
                  </a:cubicBezTo>
                  <a:cubicBezTo>
                    <a:pt x="68" y="110"/>
                    <a:pt x="70" y="105"/>
                    <a:pt x="66" y="103"/>
                  </a:cubicBezTo>
                  <a:cubicBezTo>
                    <a:pt x="63" y="102"/>
                    <a:pt x="61" y="101"/>
                    <a:pt x="62" y="97"/>
                  </a:cubicBezTo>
                  <a:cubicBezTo>
                    <a:pt x="63" y="93"/>
                    <a:pt x="68" y="89"/>
                    <a:pt x="69" y="88"/>
                  </a:cubicBezTo>
                  <a:cubicBezTo>
                    <a:pt x="69" y="87"/>
                    <a:pt x="74" y="85"/>
                    <a:pt x="76" y="90"/>
                  </a:cubicBezTo>
                  <a:cubicBezTo>
                    <a:pt x="76" y="92"/>
                    <a:pt x="76" y="124"/>
                    <a:pt x="76" y="128"/>
                  </a:cubicBezTo>
                  <a:cubicBezTo>
                    <a:pt x="75" y="127"/>
                    <a:pt x="63" y="126"/>
                    <a:pt x="62" y="126"/>
                  </a:cubicBezTo>
                  <a:cubicBezTo>
                    <a:pt x="55" y="129"/>
                    <a:pt x="61" y="136"/>
                    <a:pt x="62" y="136"/>
                  </a:cubicBezTo>
                  <a:cubicBezTo>
                    <a:pt x="67" y="137"/>
                    <a:pt x="73" y="130"/>
                    <a:pt x="75" y="133"/>
                  </a:cubicBezTo>
                  <a:cubicBezTo>
                    <a:pt x="77" y="136"/>
                    <a:pt x="80" y="137"/>
                    <a:pt x="81" y="133"/>
                  </a:cubicBezTo>
                  <a:cubicBezTo>
                    <a:pt x="83" y="129"/>
                    <a:pt x="87" y="107"/>
                    <a:pt x="85" y="85"/>
                  </a:cubicBezTo>
                  <a:cubicBezTo>
                    <a:pt x="85" y="83"/>
                    <a:pt x="84" y="75"/>
                    <a:pt x="80" y="74"/>
                  </a:cubicBezTo>
                  <a:cubicBezTo>
                    <a:pt x="79" y="74"/>
                    <a:pt x="72" y="76"/>
                    <a:pt x="69" y="82"/>
                  </a:cubicBezTo>
                  <a:cubicBezTo>
                    <a:pt x="68" y="85"/>
                    <a:pt x="66" y="84"/>
                    <a:pt x="66" y="82"/>
                  </a:cubicBezTo>
                  <a:cubicBezTo>
                    <a:pt x="68" y="77"/>
                    <a:pt x="67" y="73"/>
                    <a:pt x="66" y="70"/>
                  </a:cubicBezTo>
                  <a:cubicBezTo>
                    <a:pt x="67" y="68"/>
                    <a:pt x="76" y="63"/>
                    <a:pt x="78" y="61"/>
                  </a:cubicBezTo>
                  <a:cubicBezTo>
                    <a:pt x="79" y="60"/>
                    <a:pt x="83" y="54"/>
                    <a:pt x="77" y="50"/>
                  </a:cubicBezTo>
                  <a:cubicBezTo>
                    <a:pt x="76" y="49"/>
                    <a:pt x="73" y="44"/>
                    <a:pt x="76" y="40"/>
                  </a:cubicBezTo>
                  <a:cubicBezTo>
                    <a:pt x="77" y="39"/>
                    <a:pt x="80" y="36"/>
                    <a:pt x="79" y="34"/>
                  </a:cubicBezTo>
                  <a:cubicBezTo>
                    <a:pt x="78" y="33"/>
                    <a:pt x="76" y="31"/>
                    <a:pt x="76" y="30"/>
                  </a:cubicBezTo>
                  <a:cubicBezTo>
                    <a:pt x="76" y="29"/>
                    <a:pt x="75" y="26"/>
                    <a:pt x="75" y="23"/>
                  </a:cubicBezTo>
                  <a:cubicBezTo>
                    <a:pt x="76" y="18"/>
                    <a:pt x="77" y="12"/>
                    <a:pt x="78" y="8"/>
                  </a:cubicBezTo>
                  <a:close/>
                  <a:moveTo>
                    <a:pt x="12" y="28"/>
                  </a:moveTo>
                  <a:cubicBezTo>
                    <a:pt x="8" y="19"/>
                    <a:pt x="17" y="20"/>
                    <a:pt x="18" y="21"/>
                  </a:cubicBezTo>
                  <a:cubicBezTo>
                    <a:pt x="22" y="24"/>
                    <a:pt x="30" y="21"/>
                    <a:pt x="32" y="20"/>
                  </a:cubicBezTo>
                  <a:cubicBezTo>
                    <a:pt x="33" y="20"/>
                    <a:pt x="36" y="21"/>
                    <a:pt x="33" y="25"/>
                  </a:cubicBezTo>
                  <a:cubicBezTo>
                    <a:pt x="32" y="28"/>
                    <a:pt x="22" y="32"/>
                    <a:pt x="28" y="36"/>
                  </a:cubicBezTo>
                  <a:cubicBezTo>
                    <a:pt x="35" y="42"/>
                    <a:pt x="39" y="40"/>
                    <a:pt x="40" y="40"/>
                  </a:cubicBezTo>
                  <a:cubicBezTo>
                    <a:pt x="41" y="40"/>
                    <a:pt x="43" y="41"/>
                    <a:pt x="43" y="46"/>
                  </a:cubicBezTo>
                  <a:cubicBezTo>
                    <a:pt x="43" y="47"/>
                    <a:pt x="47" y="48"/>
                    <a:pt x="48" y="50"/>
                  </a:cubicBezTo>
                  <a:cubicBezTo>
                    <a:pt x="50" y="55"/>
                    <a:pt x="46" y="56"/>
                    <a:pt x="45" y="57"/>
                  </a:cubicBezTo>
                  <a:cubicBezTo>
                    <a:pt x="44" y="57"/>
                    <a:pt x="39" y="58"/>
                    <a:pt x="36" y="56"/>
                  </a:cubicBezTo>
                  <a:cubicBezTo>
                    <a:pt x="21" y="48"/>
                    <a:pt x="12" y="28"/>
                    <a:pt x="12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209453" y="4830473"/>
              <a:ext cx="353095" cy="445928"/>
            </a:xfrm>
            <a:custGeom>
              <a:avLst/>
              <a:gdLst>
                <a:gd name="T0" fmla="*/ 48 w 116"/>
                <a:gd name="T1" fmla="*/ 32 h 147"/>
                <a:gd name="T2" fmla="*/ 40 w 116"/>
                <a:gd name="T3" fmla="*/ 46 h 147"/>
                <a:gd name="T4" fmla="*/ 34 w 116"/>
                <a:gd name="T5" fmla="*/ 65 h 147"/>
                <a:gd name="T6" fmla="*/ 45 w 116"/>
                <a:gd name="T7" fmla="*/ 57 h 147"/>
                <a:gd name="T8" fmla="*/ 28 w 116"/>
                <a:gd name="T9" fmla="*/ 80 h 147"/>
                <a:gd name="T10" fmla="*/ 15 w 116"/>
                <a:gd name="T11" fmla="*/ 117 h 147"/>
                <a:gd name="T12" fmla="*/ 10 w 116"/>
                <a:gd name="T13" fmla="*/ 109 h 147"/>
                <a:gd name="T14" fmla="*/ 10 w 116"/>
                <a:gd name="T15" fmla="*/ 90 h 147"/>
                <a:gd name="T16" fmla="*/ 0 w 116"/>
                <a:gd name="T17" fmla="*/ 96 h 147"/>
                <a:gd name="T18" fmla="*/ 20 w 116"/>
                <a:gd name="T19" fmla="*/ 62 h 147"/>
                <a:gd name="T20" fmla="*/ 11 w 116"/>
                <a:gd name="T21" fmla="*/ 56 h 147"/>
                <a:gd name="T22" fmla="*/ 21 w 116"/>
                <a:gd name="T23" fmla="*/ 47 h 147"/>
                <a:gd name="T24" fmla="*/ 64 w 116"/>
                <a:gd name="T25" fmla="*/ 35 h 147"/>
                <a:gd name="T26" fmla="*/ 73 w 116"/>
                <a:gd name="T27" fmla="*/ 16 h 147"/>
                <a:gd name="T28" fmla="*/ 77 w 116"/>
                <a:gd name="T29" fmla="*/ 38 h 147"/>
                <a:gd name="T30" fmla="*/ 65 w 116"/>
                <a:gd name="T31" fmla="*/ 39 h 147"/>
                <a:gd name="T32" fmla="*/ 68 w 116"/>
                <a:gd name="T33" fmla="*/ 59 h 147"/>
                <a:gd name="T34" fmla="*/ 53 w 116"/>
                <a:gd name="T35" fmla="*/ 77 h 147"/>
                <a:gd name="T36" fmla="*/ 81 w 116"/>
                <a:gd name="T37" fmla="*/ 67 h 147"/>
                <a:gd name="T38" fmla="*/ 90 w 116"/>
                <a:gd name="T39" fmla="*/ 42 h 147"/>
                <a:gd name="T40" fmla="*/ 90 w 116"/>
                <a:gd name="T41" fmla="*/ 23 h 147"/>
                <a:gd name="T42" fmla="*/ 106 w 116"/>
                <a:gd name="T43" fmla="*/ 9 h 147"/>
                <a:gd name="T44" fmla="*/ 99 w 116"/>
                <a:gd name="T45" fmla="*/ 38 h 147"/>
                <a:gd name="T46" fmla="*/ 92 w 116"/>
                <a:gd name="T47" fmla="*/ 72 h 147"/>
                <a:gd name="T48" fmla="*/ 107 w 116"/>
                <a:gd name="T49" fmla="*/ 69 h 147"/>
                <a:gd name="T50" fmla="*/ 86 w 116"/>
                <a:gd name="T51" fmla="*/ 84 h 147"/>
                <a:gd name="T52" fmla="*/ 61 w 116"/>
                <a:gd name="T53" fmla="*/ 147 h 147"/>
                <a:gd name="T54" fmla="*/ 74 w 116"/>
                <a:gd name="T55" fmla="*/ 86 h 147"/>
                <a:gd name="T56" fmla="*/ 59 w 116"/>
                <a:gd name="T57" fmla="*/ 86 h 147"/>
                <a:gd name="T58" fmla="*/ 43 w 116"/>
                <a:gd name="T59" fmla="*/ 94 h 147"/>
                <a:gd name="T60" fmla="*/ 40 w 116"/>
                <a:gd name="T61" fmla="*/ 81 h 147"/>
                <a:gd name="T62" fmla="*/ 54 w 116"/>
                <a:gd name="T63" fmla="*/ 65 h 147"/>
                <a:gd name="T64" fmla="*/ 57 w 116"/>
                <a:gd name="T65" fmla="*/ 41 h 147"/>
                <a:gd name="T66" fmla="*/ 37 w 116"/>
                <a:gd name="T67" fmla="*/ 12 h 147"/>
                <a:gd name="T68" fmla="*/ 53 w 116"/>
                <a:gd name="T69" fmla="*/ 17 h 147"/>
                <a:gd name="T70" fmla="*/ 36 w 116"/>
                <a:gd name="T71" fmla="*/ 27 h 147"/>
                <a:gd name="T72" fmla="*/ 37 w 116"/>
                <a:gd name="T73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6" h="147">
                  <a:moveTo>
                    <a:pt x="33" y="38"/>
                  </a:moveTo>
                  <a:cubicBezTo>
                    <a:pt x="41" y="30"/>
                    <a:pt x="47" y="32"/>
                    <a:pt x="48" y="32"/>
                  </a:cubicBezTo>
                  <a:cubicBezTo>
                    <a:pt x="53" y="36"/>
                    <a:pt x="47" y="40"/>
                    <a:pt x="46" y="41"/>
                  </a:cubicBezTo>
                  <a:cubicBezTo>
                    <a:pt x="44" y="43"/>
                    <a:pt x="41" y="44"/>
                    <a:pt x="40" y="46"/>
                  </a:cubicBezTo>
                  <a:cubicBezTo>
                    <a:pt x="37" y="49"/>
                    <a:pt x="35" y="55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6" y="64"/>
                    <a:pt x="38" y="62"/>
                    <a:pt x="41" y="60"/>
                  </a:cubicBezTo>
                  <a:cubicBezTo>
                    <a:pt x="43" y="58"/>
                    <a:pt x="45" y="57"/>
                    <a:pt x="45" y="57"/>
                  </a:cubicBezTo>
                  <a:cubicBezTo>
                    <a:pt x="49" y="55"/>
                    <a:pt x="47" y="59"/>
                    <a:pt x="47" y="60"/>
                  </a:cubicBezTo>
                  <a:cubicBezTo>
                    <a:pt x="43" y="64"/>
                    <a:pt x="32" y="75"/>
                    <a:pt x="28" y="80"/>
                  </a:cubicBezTo>
                  <a:cubicBezTo>
                    <a:pt x="26" y="83"/>
                    <a:pt x="23" y="88"/>
                    <a:pt x="20" y="104"/>
                  </a:cubicBezTo>
                  <a:cubicBezTo>
                    <a:pt x="19" y="111"/>
                    <a:pt x="15" y="116"/>
                    <a:pt x="15" y="117"/>
                  </a:cubicBezTo>
                  <a:cubicBezTo>
                    <a:pt x="15" y="118"/>
                    <a:pt x="13" y="120"/>
                    <a:pt x="13" y="120"/>
                  </a:cubicBezTo>
                  <a:cubicBezTo>
                    <a:pt x="12" y="119"/>
                    <a:pt x="9" y="114"/>
                    <a:pt x="10" y="109"/>
                  </a:cubicBezTo>
                  <a:cubicBezTo>
                    <a:pt x="11" y="107"/>
                    <a:pt x="12" y="101"/>
                    <a:pt x="14" y="93"/>
                  </a:cubicBezTo>
                  <a:cubicBezTo>
                    <a:pt x="15" y="90"/>
                    <a:pt x="13" y="89"/>
                    <a:pt x="10" y="90"/>
                  </a:cubicBezTo>
                  <a:cubicBezTo>
                    <a:pt x="9" y="91"/>
                    <a:pt x="6" y="95"/>
                    <a:pt x="3" y="97"/>
                  </a:cubicBezTo>
                  <a:cubicBezTo>
                    <a:pt x="2" y="98"/>
                    <a:pt x="0" y="98"/>
                    <a:pt x="0" y="96"/>
                  </a:cubicBezTo>
                  <a:cubicBezTo>
                    <a:pt x="1" y="90"/>
                    <a:pt x="5" y="83"/>
                    <a:pt x="6" y="81"/>
                  </a:cubicBezTo>
                  <a:cubicBezTo>
                    <a:pt x="13" y="68"/>
                    <a:pt x="15" y="67"/>
                    <a:pt x="20" y="62"/>
                  </a:cubicBezTo>
                  <a:cubicBezTo>
                    <a:pt x="21" y="62"/>
                    <a:pt x="24" y="59"/>
                    <a:pt x="20" y="58"/>
                  </a:cubicBezTo>
                  <a:cubicBezTo>
                    <a:pt x="18" y="58"/>
                    <a:pt x="12" y="57"/>
                    <a:pt x="11" y="56"/>
                  </a:cubicBezTo>
                  <a:cubicBezTo>
                    <a:pt x="3" y="51"/>
                    <a:pt x="10" y="44"/>
                    <a:pt x="14" y="45"/>
                  </a:cubicBezTo>
                  <a:cubicBezTo>
                    <a:pt x="15" y="45"/>
                    <a:pt x="20" y="47"/>
                    <a:pt x="21" y="47"/>
                  </a:cubicBezTo>
                  <a:cubicBezTo>
                    <a:pt x="26" y="46"/>
                    <a:pt x="33" y="38"/>
                    <a:pt x="33" y="38"/>
                  </a:cubicBezTo>
                  <a:moveTo>
                    <a:pt x="64" y="35"/>
                  </a:moveTo>
                  <a:cubicBezTo>
                    <a:pt x="65" y="34"/>
                    <a:pt x="66" y="28"/>
                    <a:pt x="67" y="18"/>
                  </a:cubicBezTo>
                  <a:cubicBezTo>
                    <a:pt x="67" y="12"/>
                    <a:pt x="73" y="15"/>
                    <a:pt x="73" y="16"/>
                  </a:cubicBezTo>
                  <a:cubicBezTo>
                    <a:pt x="79" y="21"/>
                    <a:pt x="79" y="30"/>
                    <a:pt x="79" y="30"/>
                  </a:cubicBezTo>
                  <a:cubicBezTo>
                    <a:pt x="79" y="31"/>
                    <a:pt x="77" y="37"/>
                    <a:pt x="77" y="38"/>
                  </a:cubicBezTo>
                  <a:cubicBezTo>
                    <a:pt x="76" y="39"/>
                    <a:pt x="72" y="43"/>
                    <a:pt x="68" y="37"/>
                  </a:cubicBezTo>
                  <a:cubicBezTo>
                    <a:pt x="66" y="36"/>
                    <a:pt x="65" y="38"/>
                    <a:pt x="65" y="39"/>
                  </a:cubicBezTo>
                  <a:cubicBezTo>
                    <a:pt x="64" y="40"/>
                    <a:pt x="63" y="47"/>
                    <a:pt x="63" y="48"/>
                  </a:cubicBezTo>
                  <a:cubicBezTo>
                    <a:pt x="63" y="53"/>
                    <a:pt x="68" y="58"/>
                    <a:pt x="68" y="59"/>
                  </a:cubicBezTo>
                  <a:cubicBezTo>
                    <a:pt x="69" y="62"/>
                    <a:pt x="67" y="62"/>
                    <a:pt x="66" y="63"/>
                  </a:cubicBezTo>
                  <a:cubicBezTo>
                    <a:pt x="66" y="63"/>
                    <a:pt x="54" y="76"/>
                    <a:pt x="53" y="77"/>
                  </a:cubicBezTo>
                  <a:cubicBezTo>
                    <a:pt x="53" y="77"/>
                    <a:pt x="52" y="81"/>
                    <a:pt x="57" y="79"/>
                  </a:cubicBezTo>
                  <a:cubicBezTo>
                    <a:pt x="58" y="79"/>
                    <a:pt x="76" y="75"/>
                    <a:pt x="81" y="67"/>
                  </a:cubicBezTo>
                  <a:cubicBezTo>
                    <a:pt x="81" y="66"/>
                    <a:pt x="85" y="49"/>
                    <a:pt x="86" y="46"/>
                  </a:cubicBezTo>
                  <a:cubicBezTo>
                    <a:pt x="87" y="44"/>
                    <a:pt x="89" y="44"/>
                    <a:pt x="90" y="42"/>
                  </a:cubicBezTo>
                  <a:cubicBezTo>
                    <a:pt x="90" y="41"/>
                    <a:pt x="93" y="30"/>
                    <a:pt x="93" y="29"/>
                  </a:cubicBezTo>
                  <a:cubicBezTo>
                    <a:pt x="93" y="27"/>
                    <a:pt x="90" y="24"/>
                    <a:pt x="90" y="23"/>
                  </a:cubicBezTo>
                  <a:cubicBezTo>
                    <a:pt x="92" y="10"/>
                    <a:pt x="103" y="5"/>
                    <a:pt x="104" y="5"/>
                  </a:cubicBezTo>
                  <a:cubicBezTo>
                    <a:pt x="106" y="4"/>
                    <a:pt x="106" y="8"/>
                    <a:pt x="106" y="9"/>
                  </a:cubicBezTo>
                  <a:cubicBezTo>
                    <a:pt x="105" y="9"/>
                    <a:pt x="104" y="22"/>
                    <a:pt x="104" y="23"/>
                  </a:cubicBezTo>
                  <a:cubicBezTo>
                    <a:pt x="103" y="28"/>
                    <a:pt x="99" y="37"/>
                    <a:pt x="99" y="38"/>
                  </a:cubicBezTo>
                  <a:cubicBezTo>
                    <a:pt x="96" y="47"/>
                    <a:pt x="93" y="63"/>
                    <a:pt x="93" y="68"/>
                  </a:cubicBezTo>
                  <a:cubicBezTo>
                    <a:pt x="93" y="70"/>
                    <a:pt x="92" y="71"/>
                    <a:pt x="92" y="72"/>
                  </a:cubicBezTo>
                  <a:cubicBezTo>
                    <a:pt x="92" y="73"/>
                    <a:pt x="93" y="72"/>
                    <a:pt x="93" y="72"/>
                  </a:cubicBezTo>
                  <a:cubicBezTo>
                    <a:pt x="93" y="72"/>
                    <a:pt x="106" y="69"/>
                    <a:pt x="107" y="69"/>
                  </a:cubicBezTo>
                  <a:cubicBezTo>
                    <a:pt x="116" y="69"/>
                    <a:pt x="114" y="78"/>
                    <a:pt x="109" y="78"/>
                  </a:cubicBezTo>
                  <a:cubicBezTo>
                    <a:pt x="109" y="78"/>
                    <a:pt x="90" y="81"/>
                    <a:pt x="86" y="84"/>
                  </a:cubicBezTo>
                  <a:cubicBezTo>
                    <a:pt x="85" y="84"/>
                    <a:pt x="71" y="133"/>
                    <a:pt x="71" y="134"/>
                  </a:cubicBezTo>
                  <a:cubicBezTo>
                    <a:pt x="67" y="144"/>
                    <a:pt x="62" y="146"/>
                    <a:pt x="61" y="147"/>
                  </a:cubicBezTo>
                  <a:cubicBezTo>
                    <a:pt x="59" y="147"/>
                    <a:pt x="58" y="145"/>
                    <a:pt x="59" y="143"/>
                  </a:cubicBezTo>
                  <a:cubicBezTo>
                    <a:pt x="59" y="141"/>
                    <a:pt x="74" y="86"/>
                    <a:pt x="74" y="86"/>
                  </a:cubicBezTo>
                  <a:cubicBezTo>
                    <a:pt x="74" y="86"/>
                    <a:pt x="73" y="84"/>
                    <a:pt x="71" y="85"/>
                  </a:cubicBezTo>
                  <a:cubicBezTo>
                    <a:pt x="70" y="85"/>
                    <a:pt x="60" y="86"/>
                    <a:pt x="59" y="86"/>
                  </a:cubicBezTo>
                  <a:cubicBezTo>
                    <a:pt x="58" y="87"/>
                    <a:pt x="51" y="88"/>
                    <a:pt x="49" y="89"/>
                  </a:cubicBezTo>
                  <a:cubicBezTo>
                    <a:pt x="48" y="90"/>
                    <a:pt x="44" y="93"/>
                    <a:pt x="43" y="94"/>
                  </a:cubicBezTo>
                  <a:cubicBezTo>
                    <a:pt x="42" y="94"/>
                    <a:pt x="37" y="96"/>
                    <a:pt x="37" y="89"/>
                  </a:cubicBezTo>
                  <a:cubicBezTo>
                    <a:pt x="37" y="88"/>
                    <a:pt x="38" y="84"/>
                    <a:pt x="40" y="81"/>
                  </a:cubicBezTo>
                  <a:cubicBezTo>
                    <a:pt x="43" y="77"/>
                    <a:pt x="53" y="69"/>
                    <a:pt x="53" y="69"/>
                  </a:cubicBezTo>
                  <a:cubicBezTo>
                    <a:pt x="53" y="68"/>
                    <a:pt x="54" y="66"/>
                    <a:pt x="54" y="65"/>
                  </a:cubicBezTo>
                  <a:cubicBezTo>
                    <a:pt x="54" y="65"/>
                    <a:pt x="52" y="58"/>
                    <a:pt x="53" y="53"/>
                  </a:cubicBezTo>
                  <a:cubicBezTo>
                    <a:pt x="53" y="51"/>
                    <a:pt x="55" y="43"/>
                    <a:pt x="57" y="41"/>
                  </a:cubicBezTo>
                  <a:cubicBezTo>
                    <a:pt x="59" y="37"/>
                    <a:pt x="63" y="36"/>
                    <a:pt x="64" y="35"/>
                  </a:cubicBezTo>
                  <a:close/>
                  <a:moveTo>
                    <a:pt x="37" y="12"/>
                  </a:moveTo>
                  <a:cubicBezTo>
                    <a:pt x="34" y="1"/>
                    <a:pt x="41" y="0"/>
                    <a:pt x="47" y="7"/>
                  </a:cubicBezTo>
                  <a:cubicBezTo>
                    <a:pt x="49" y="11"/>
                    <a:pt x="52" y="13"/>
                    <a:pt x="53" y="17"/>
                  </a:cubicBezTo>
                  <a:cubicBezTo>
                    <a:pt x="53" y="20"/>
                    <a:pt x="51" y="22"/>
                    <a:pt x="49" y="23"/>
                  </a:cubicBezTo>
                  <a:cubicBezTo>
                    <a:pt x="44" y="28"/>
                    <a:pt x="38" y="28"/>
                    <a:pt x="36" y="27"/>
                  </a:cubicBezTo>
                  <a:cubicBezTo>
                    <a:pt x="37" y="27"/>
                    <a:pt x="41" y="23"/>
                    <a:pt x="40" y="20"/>
                  </a:cubicBezTo>
                  <a:cubicBezTo>
                    <a:pt x="39" y="19"/>
                    <a:pt x="37" y="12"/>
                    <a:pt x="3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11645187" y="5060869"/>
              <a:ext cx="345582" cy="349310"/>
            </a:xfrm>
            <a:custGeom>
              <a:avLst/>
              <a:gdLst>
                <a:gd name="T0" fmla="*/ 75 w 112"/>
                <a:gd name="T1" fmla="*/ 41 h 117"/>
                <a:gd name="T2" fmla="*/ 75 w 112"/>
                <a:gd name="T3" fmla="*/ 41 h 117"/>
                <a:gd name="T4" fmla="*/ 88 w 112"/>
                <a:gd name="T5" fmla="*/ 21 h 117"/>
                <a:gd name="T6" fmla="*/ 92 w 112"/>
                <a:gd name="T7" fmla="*/ 36 h 117"/>
                <a:gd name="T8" fmla="*/ 75 w 112"/>
                <a:gd name="T9" fmla="*/ 41 h 117"/>
                <a:gd name="T10" fmla="*/ 67 w 112"/>
                <a:gd name="T11" fmla="*/ 81 h 117"/>
                <a:gd name="T12" fmla="*/ 74 w 112"/>
                <a:gd name="T13" fmla="*/ 111 h 117"/>
                <a:gd name="T14" fmla="*/ 87 w 112"/>
                <a:gd name="T15" fmla="*/ 114 h 117"/>
                <a:gd name="T16" fmla="*/ 83 w 112"/>
                <a:gd name="T17" fmla="*/ 88 h 117"/>
                <a:gd name="T18" fmla="*/ 73 w 112"/>
                <a:gd name="T19" fmla="*/ 78 h 117"/>
                <a:gd name="T20" fmla="*/ 67 w 112"/>
                <a:gd name="T21" fmla="*/ 81 h 117"/>
                <a:gd name="T22" fmla="*/ 111 w 112"/>
                <a:gd name="T23" fmla="*/ 39 h 117"/>
                <a:gd name="T24" fmla="*/ 101 w 112"/>
                <a:gd name="T25" fmla="*/ 33 h 117"/>
                <a:gd name="T26" fmla="*/ 96 w 112"/>
                <a:gd name="T27" fmla="*/ 23 h 117"/>
                <a:gd name="T28" fmla="*/ 96 w 112"/>
                <a:gd name="T29" fmla="*/ 4 h 117"/>
                <a:gd name="T30" fmla="*/ 91 w 112"/>
                <a:gd name="T31" fmla="*/ 1 h 117"/>
                <a:gd name="T32" fmla="*/ 64 w 112"/>
                <a:gd name="T33" fmla="*/ 31 h 117"/>
                <a:gd name="T34" fmla="*/ 53 w 112"/>
                <a:gd name="T35" fmla="*/ 36 h 117"/>
                <a:gd name="T36" fmla="*/ 46 w 112"/>
                <a:gd name="T37" fmla="*/ 32 h 117"/>
                <a:gd name="T38" fmla="*/ 37 w 112"/>
                <a:gd name="T39" fmla="*/ 34 h 117"/>
                <a:gd name="T40" fmla="*/ 44 w 112"/>
                <a:gd name="T41" fmla="*/ 52 h 117"/>
                <a:gd name="T42" fmla="*/ 43 w 112"/>
                <a:gd name="T43" fmla="*/ 56 h 117"/>
                <a:gd name="T44" fmla="*/ 21 w 112"/>
                <a:gd name="T45" fmla="*/ 67 h 117"/>
                <a:gd name="T46" fmla="*/ 7 w 112"/>
                <a:gd name="T47" fmla="*/ 63 h 117"/>
                <a:gd name="T48" fmla="*/ 4 w 112"/>
                <a:gd name="T49" fmla="*/ 74 h 117"/>
                <a:gd name="T50" fmla="*/ 35 w 112"/>
                <a:gd name="T51" fmla="*/ 80 h 117"/>
                <a:gd name="T52" fmla="*/ 49 w 112"/>
                <a:gd name="T53" fmla="*/ 75 h 117"/>
                <a:gd name="T54" fmla="*/ 57 w 112"/>
                <a:gd name="T55" fmla="*/ 68 h 117"/>
                <a:gd name="T56" fmla="*/ 80 w 112"/>
                <a:gd name="T57" fmla="*/ 55 h 117"/>
                <a:gd name="T58" fmla="*/ 90 w 112"/>
                <a:gd name="T59" fmla="*/ 51 h 117"/>
                <a:gd name="T60" fmla="*/ 108 w 112"/>
                <a:gd name="T61" fmla="*/ 45 h 117"/>
                <a:gd name="T62" fmla="*/ 111 w 112"/>
                <a:gd name="T63" fmla="*/ 39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2" h="117"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5" y="40"/>
                    <a:pt x="88" y="21"/>
                    <a:pt x="88" y="21"/>
                  </a:cubicBezTo>
                  <a:cubicBezTo>
                    <a:pt x="94" y="23"/>
                    <a:pt x="93" y="33"/>
                    <a:pt x="92" y="36"/>
                  </a:cubicBezTo>
                  <a:cubicBezTo>
                    <a:pt x="91" y="36"/>
                    <a:pt x="87" y="41"/>
                    <a:pt x="75" y="41"/>
                  </a:cubicBezTo>
                  <a:moveTo>
                    <a:pt x="67" y="81"/>
                  </a:moveTo>
                  <a:cubicBezTo>
                    <a:pt x="68" y="83"/>
                    <a:pt x="73" y="110"/>
                    <a:pt x="74" y="111"/>
                  </a:cubicBezTo>
                  <a:cubicBezTo>
                    <a:pt x="77" y="113"/>
                    <a:pt x="84" y="117"/>
                    <a:pt x="87" y="114"/>
                  </a:cubicBezTo>
                  <a:cubicBezTo>
                    <a:pt x="88" y="112"/>
                    <a:pt x="88" y="108"/>
                    <a:pt x="83" y="88"/>
                  </a:cubicBezTo>
                  <a:cubicBezTo>
                    <a:pt x="82" y="86"/>
                    <a:pt x="80" y="79"/>
                    <a:pt x="73" y="78"/>
                  </a:cubicBezTo>
                  <a:cubicBezTo>
                    <a:pt x="70" y="77"/>
                    <a:pt x="67" y="80"/>
                    <a:pt x="67" y="81"/>
                  </a:cubicBezTo>
                  <a:close/>
                  <a:moveTo>
                    <a:pt x="111" y="39"/>
                  </a:moveTo>
                  <a:cubicBezTo>
                    <a:pt x="110" y="39"/>
                    <a:pt x="102" y="34"/>
                    <a:pt x="101" y="33"/>
                  </a:cubicBezTo>
                  <a:cubicBezTo>
                    <a:pt x="100" y="32"/>
                    <a:pt x="96" y="26"/>
                    <a:pt x="96" y="23"/>
                  </a:cubicBezTo>
                  <a:cubicBezTo>
                    <a:pt x="96" y="22"/>
                    <a:pt x="96" y="6"/>
                    <a:pt x="96" y="4"/>
                  </a:cubicBezTo>
                  <a:cubicBezTo>
                    <a:pt x="95" y="2"/>
                    <a:pt x="94" y="0"/>
                    <a:pt x="91" y="1"/>
                  </a:cubicBezTo>
                  <a:cubicBezTo>
                    <a:pt x="86" y="2"/>
                    <a:pt x="65" y="29"/>
                    <a:pt x="64" y="31"/>
                  </a:cubicBezTo>
                  <a:cubicBezTo>
                    <a:pt x="63" y="32"/>
                    <a:pt x="57" y="38"/>
                    <a:pt x="53" y="36"/>
                  </a:cubicBezTo>
                  <a:cubicBezTo>
                    <a:pt x="53" y="36"/>
                    <a:pt x="47" y="33"/>
                    <a:pt x="46" y="32"/>
                  </a:cubicBezTo>
                  <a:cubicBezTo>
                    <a:pt x="42" y="30"/>
                    <a:pt x="38" y="33"/>
                    <a:pt x="37" y="34"/>
                  </a:cubicBezTo>
                  <a:cubicBezTo>
                    <a:pt x="35" y="39"/>
                    <a:pt x="44" y="52"/>
                    <a:pt x="44" y="52"/>
                  </a:cubicBezTo>
                  <a:cubicBezTo>
                    <a:pt x="45" y="54"/>
                    <a:pt x="44" y="56"/>
                    <a:pt x="43" y="56"/>
                  </a:cubicBezTo>
                  <a:cubicBezTo>
                    <a:pt x="36" y="64"/>
                    <a:pt x="28" y="69"/>
                    <a:pt x="21" y="67"/>
                  </a:cubicBezTo>
                  <a:cubicBezTo>
                    <a:pt x="20" y="67"/>
                    <a:pt x="11" y="62"/>
                    <a:pt x="7" y="63"/>
                  </a:cubicBezTo>
                  <a:cubicBezTo>
                    <a:pt x="4" y="63"/>
                    <a:pt x="0" y="72"/>
                    <a:pt x="4" y="74"/>
                  </a:cubicBezTo>
                  <a:cubicBezTo>
                    <a:pt x="18" y="81"/>
                    <a:pt x="34" y="80"/>
                    <a:pt x="35" y="80"/>
                  </a:cubicBezTo>
                  <a:cubicBezTo>
                    <a:pt x="42" y="80"/>
                    <a:pt x="47" y="78"/>
                    <a:pt x="49" y="75"/>
                  </a:cubicBezTo>
                  <a:cubicBezTo>
                    <a:pt x="52" y="72"/>
                    <a:pt x="53" y="71"/>
                    <a:pt x="57" y="68"/>
                  </a:cubicBezTo>
                  <a:cubicBezTo>
                    <a:pt x="57" y="67"/>
                    <a:pt x="79" y="56"/>
                    <a:pt x="80" y="55"/>
                  </a:cubicBezTo>
                  <a:cubicBezTo>
                    <a:pt x="82" y="54"/>
                    <a:pt x="89" y="51"/>
                    <a:pt x="90" y="51"/>
                  </a:cubicBezTo>
                  <a:cubicBezTo>
                    <a:pt x="95" y="52"/>
                    <a:pt x="100" y="51"/>
                    <a:pt x="108" y="45"/>
                  </a:cubicBezTo>
                  <a:cubicBezTo>
                    <a:pt x="112" y="42"/>
                    <a:pt x="111" y="40"/>
                    <a:pt x="111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12013307" y="5432476"/>
              <a:ext cx="398171" cy="222964"/>
            </a:xfrm>
            <a:custGeom>
              <a:avLst/>
              <a:gdLst>
                <a:gd name="T0" fmla="*/ 122 w 129"/>
                <a:gd name="T1" fmla="*/ 41 h 74"/>
                <a:gd name="T2" fmla="*/ 128 w 129"/>
                <a:gd name="T3" fmla="*/ 44 h 74"/>
                <a:gd name="T4" fmla="*/ 97 w 129"/>
                <a:gd name="T5" fmla="*/ 49 h 74"/>
                <a:gd name="T6" fmla="*/ 88 w 129"/>
                <a:gd name="T7" fmla="*/ 59 h 74"/>
                <a:gd name="T8" fmla="*/ 66 w 129"/>
                <a:gd name="T9" fmla="*/ 54 h 74"/>
                <a:gd name="T10" fmla="*/ 74 w 129"/>
                <a:gd name="T11" fmla="*/ 66 h 74"/>
                <a:gd name="T12" fmla="*/ 45 w 129"/>
                <a:gd name="T13" fmla="*/ 53 h 74"/>
                <a:gd name="T14" fmla="*/ 10 w 129"/>
                <a:gd name="T15" fmla="*/ 72 h 74"/>
                <a:gd name="T16" fmla="*/ 15 w 129"/>
                <a:gd name="T17" fmla="*/ 62 h 74"/>
                <a:gd name="T18" fmla="*/ 35 w 129"/>
                <a:gd name="T19" fmla="*/ 46 h 74"/>
                <a:gd name="T20" fmla="*/ 0 w 129"/>
                <a:gd name="T21" fmla="*/ 26 h 74"/>
                <a:gd name="T22" fmla="*/ 7 w 129"/>
                <a:gd name="T23" fmla="*/ 20 h 74"/>
                <a:gd name="T24" fmla="*/ 35 w 129"/>
                <a:gd name="T25" fmla="*/ 39 h 74"/>
                <a:gd name="T26" fmla="*/ 78 w 129"/>
                <a:gd name="T27" fmla="*/ 49 h 74"/>
                <a:gd name="T28" fmla="*/ 61 w 129"/>
                <a:gd name="T29" fmla="*/ 41 h 74"/>
                <a:gd name="T30" fmla="*/ 31 w 129"/>
                <a:gd name="T31" fmla="*/ 27 h 74"/>
                <a:gd name="T32" fmla="*/ 36 w 129"/>
                <a:gd name="T33" fmla="*/ 16 h 74"/>
                <a:gd name="T34" fmla="*/ 50 w 129"/>
                <a:gd name="T35" fmla="*/ 16 h 74"/>
                <a:gd name="T36" fmla="*/ 63 w 129"/>
                <a:gd name="T37" fmla="*/ 12 h 74"/>
                <a:gd name="T38" fmla="*/ 48 w 129"/>
                <a:gd name="T39" fmla="*/ 25 h 74"/>
                <a:gd name="T40" fmla="*/ 54 w 129"/>
                <a:gd name="T41" fmla="*/ 31 h 74"/>
                <a:gd name="T42" fmla="*/ 81 w 129"/>
                <a:gd name="T43" fmla="*/ 29 h 74"/>
                <a:gd name="T44" fmla="*/ 77 w 129"/>
                <a:gd name="T45" fmla="*/ 39 h 74"/>
                <a:gd name="T46" fmla="*/ 94 w 129"/>
                <a:gd name="T47" fmla="*/ 38 h 74"/>
                <a:gd name="T48" fmla="*/ 103 w 129"/>
                <a:gd name="T49" fmla="*/ 44 h 74"/>
                <a:gd name="T50" fmla="*/ 74 w 129"/>
                <a:gd name="T51" fmla="*/ 7 h 74"/>
                <a:gd name="T52" fmla="*/ 68 w 129"/>
                <a:gd name="T53" fmla="*/ 26 h 74"/>
                <a:gd name="T54" fmla="*/ 74 w 129"/>
                <a:gd name="T55" fmla="*/ 7 h 74"/>
                <a:gd name="T56" fmla="*/ 123 w 129"/>
                <a:gd name="T57" fmla="*/ 15 h 74"/>
                <a:gd name="T58" fmla="*/ 124 w 129"/>
                <a:gd name="T59" fmla="*/ 32 h 74"/>
                <a:gd name="T60" fmla="*/ 99 w 129"/>
                <a:gd name="T61" fmla="*/ 29 h 74"/>
                <a:gd name="T62" fmla="*/ 83 w 129"/>
                <a:gd name="T63" fmla="*/ 23 h 74"/>
                <a:gd name="T64" fmla="*/ 99 w 129"/>
                <a:gd name="T65" fmla="*/ 15 h 74"/>
                <a:gd name="T66" fmla="*/ 113 w 129"/>
                <a:gd name="T67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9" h="74">
                  <a:moveTo>
                    <a:pt x="114" y="37"/>
                  </a:moveTo>
                  <a:cubicBezTo>
                    <a:pt x="116" y="40"/>
                    <a:pt x="119" y="42"/>
                    <a:pt x="122" y="41"/>
                  </a:cubicBezTo>
                  <a:cubicBezTo>
                    <a:pt x="123" y="41"/>
                    <a:pt x="124" y="40"/>
                    <a:pt x="124" y="40"/>
                  </a:cubicBezTo>
                  <a:cubicBezTo>
                    <a:pt x="127" y="41"/>
                    <a:pt x="128" y="43"/>
                    <a:pt x="128" y="44"/>
                  </a:cubicBezTo>
                  <a:cubicBezTo>
                    <a:pt x="126" y="50"/>
                    <a:pt x="124" y="49"/>
                    <a:pt x="123" y="50"/>
                  </a:cubicBezTo>
                  <a:cubicBezTo>
                    <a:pt x="115" y="52"/>
                    <a:pt x="98" y="49"/>
                    <a:pt x="97" y="49"/>
                  </a:cubicBezTo>
                  <a:cubicBezTo>
                    <a:pt x="96" y="48"/>
                    <a:pt x="94" y="49"/>
                    <a:pt x="96" y="54"/>
                  </a:cubicBezTo>
                  <a:cubicBezTo>
                    <a:pt x="97" y="58"/>
                    <a:pt x="89" y="60"/>
                    <a:pt x="88" y="59"/>
                  </a:cubicBezTo>
                  <a:cubicBezTo>
                    <a:pt x="87" y="59"/>
                    <a:pt x="67" y="51"/>
                    <a:pt x="67" y="51"/>
                  </a:cubicBezTo>
                  <a:cubicBezTo>
                    <a:pt x="66" y="50"/>
                    <a:pt x="63" y="51"/>
                    <a:pt x="66" y="54"/>
                  </a:cubicBezTo>
                  <a:cubicBezTo>
                    <a:pt x="66" y="55"/>
                    <a:pt x="77" y="58"/>
                    <a:pt x="78" y="59"/>
                  </a:cubicBezTo>
                  <a:cubicBezTo>
                    <a:pt x="81" y="62"/>
                    <a:pt x="76" y="65"/>
                    <a:pt x="74" y="66"/>
                  </a:cubicBezTo>
                  <a:cubicBezTo>
                    <a:pt x="73" y="66"/>
                    <a:pt x="71" y="66"/>
                    <a:pt x="69" y="61"/>
                  </a:cubicBezTo>
                  <a:cubicBezTo>
                    <a:pt x="68" y="60"/>
                    <a:pt x="61" y="53"/>
                    <a:pt x="45" y="53"/>
                  </a:cubicBezTo>
                  <a:cubicBezTo>
                    <a:pt x="44" y="53"/>
                    <a:pt x="25" y="68"/>
                    <a:pt x="17" y="72"/>
                  </a:cubicBezTo>
                  <a:cubicBezTo>
                    <a:pt x="16" y="73"/>
                    <a:pt x="11" y="74"/>
                    <a:pt x="10" y="72"/>
                  </a:cubicBezTo>
                  <a:cubicBezTo>
                    <a:pt x="8" y="71"/>
                    <a:pt x="5" y="65"/>
                    <a:pt x="8" y="60"/>
                  </a:cubicBezTo>
                  <a:cubicBezTo>
                    <a:pt x="10" y="56"/>
                    <a:pt x="14" y="62"/>
                    <a:pt x="15" y="62"/>
                  </a:cubicBezTo>
                  <a:cubicBezTo>
                    <a:pt x="15" y="63"/>
                    <a:pt x="19" y="65"/>
                    <a:pt x="35" y="53"/>
                  </a:cubicBezTo>
                  <a:cubicBezTo>
                    <a:pt x="35" y="53"/>
                    <a:pt x="40" y="50"/>
                    <a:pt x="35" y="46"/>
                  </a:cubicBezTo>
                  <a:cubicBezTo>
                    <a:pt x="33" y="45"/>
                    <a:pt x="9" y="35"/>
                    <a:pt x="5" y="34"/>
                  </a:cubicBezTo>
                  <a:cubicBezTo>
                    <a:pt x="4" y="34"/>
                    <a:pt x="1" y="34"/>
                    <a:pt x="0" y="26"/>
                  </a:cubicBezTo>
                  <a:cubicBezTo>
                    <a:pt x="0" y="26"/>
                    <a:pt x="0" y="18"/>
                    <a:pt x="3" y="16"/>
                  </a:cubicBezTo>
                  <a:cubicBezTo>
                    <a:pt x="4" y="15"/>
                    <a:pt x="6" y="14"/>
                    <a:pt x="7" y="20"/>
                  </a:cubicBezTo>
                  <a:cubicBezTo>
                    <a:pt x="8" y="21"/>
                    <a:pt x="11" y="28"/>
                    <a:pt x="13" y="29"/>
                  </a:cubicBezTo>
                  <a:cubicBezTo>
                    <a:pt x="16" y="30"/>
                    <a:pt x="34" y="38"/>
                    <a:pt x="35" y="39"/>
                  </a:cubicBezTo>
                  <a:cubicBezTo>
                    <a:pt x="37" y="39"/>
                    <a:pt x="62" y="46"/>
                    <a:pt x="61" y="46"/>
                  </a:cubicBezTo>
                  <a:cubicBezTo>
                    <a:pt x="58" y="46"/>
                    <a:pt x="74" y="49"/>
                    <a:pt x="78" y="49"/>
                  </a:cubicBezTo>
                  <a:cubicBezTo>
                    <a:pt x="79" y="48"/>
                    <a:pt x="81" y="48"/>
                    <a:pt x="77" y="46"/>
                  </a:cubicBezTo>
                  <a:cubicBezTo>
                    <a:pt x="76" y="46"/>
                    <a:pt x="62" y="41"/>
                    <a:pt x="61" y="41"/>
                  </a:cubicBezTo>
                  <a:cubicBezTo>
                    <a:pt x="60" y="40"/>
                    <a:pt x="37" y="34"/>
                    <a:pt x="36" y="34"/>
                  </a:cubicBezTo>
                  <a:cubicBezTo>
                    <a:pt x="35" y="34"/>
                    <a:pt x="31" y="33"/>
                    <a:pt x="31" y="27"/>
                  </a:cubicBezTo>
                  <a:cubicBezTo>
                    <a:pt x="31" y="26"/>
                    <a:pt x="30" y="18"/>
                    <a:pt x="32" y="16"/>
                  </a:cubicBezTo>
                  <a:cubicBezTo>
                    <a:pt x="32" y="15"/>
                    <a:pt x="35" y="14"/>
                    <a:pt x="36" y="16"/>
                  </a:cubicBezTo>
                  <a:cubicBezTo>
                    <a:pt x="37" y="18"/>
                    <a:pt x="41" y="23"/>
                    <a:pt x="41" y="23"/>
                  </a:cubicBezTo>
                  <a:cubicBezTo>
                    <a:pt x="42" y="23"/>
                    <a:pt x="49" y="17"/>
                    <a:pt x="50" y="16"/>
                  </a:cubicBezTo>
                  <a:cubicBezTo>
                    <a:pt x="52" y="14"/>
                    <a:pt x="55" y="8"/>
                    <a:pt x="56" y="7"/>
                  </a:cubicBezTo>
                  <a:cubicBezTo>
                    <a:pt x="57" y="6"/>
                    <a:pt x="64" y="7"/>
                    <a:pt x="63" y="12"/>
                  </a:cubicBezTo>
                  <a:cubicBezTo>
                    <a:pt x="63" y="13"/>
                    <a:pt x="63" y="16"/>
                    <a:pt x="60" y="18"/>
                  </a:cubicBezTo>
                  <a:cubicBezTo>
                    <a:pt x="56" y="20"/>
                    <a:pt x="49" y="24"/>
                    <a:pt x="48" y="25"/>
                  </a:cubicBezTo>
                  <a:cubicBezTo>
                    <a:pt x="44" y="27"/>
                    <a:pt x="47" y="30"/>
                    <a:pt x="49" y="30"/>
                  </a:cubicBezTo>
                  <a:cubicBezTo>
                    <a:pt x="49" y="30"/>
                    <a:pt x="51" y="32"/>
                    <a:pt x="54" y="31"/>
                  </a:cubicBezTo>
                  <a:cubicBezTo>
                    <a:pt x="55" y="31"/>
                    <a:pt x="59" y="30"/>
                    <a:pt x="65" y="30"/>
                  </a:cubicBezTo>
                  <a:cubicBezTo>
                    <a:pt x="70" y="29"/>
                    <a:pt x="75" y="29"/>
                    <a:pt x="81" y="29"/>
                  </a:cubicBezTo>
                  <a:cubicBezTo>
                    <a:pt x="86" y="30"/>
                    <a:pt x="85" y="35"/>
                    <a:pt x="82" y="35"/>
                  </a:cubicBezTo>
                  <a:cubicBezTo>
                    <a:pt x="80" y="35"/>
                    <a:pt x="77" y="37"/>
                    <a:pt x="77" y="39"/>
                  </a:cubicBezTo>
                  <a:cubicBezTo>
                    <a:pt x="78" y="42"/>
                    <a:pt x="80" y="43"/>
                    <a:pt x="81" y="43"/>
                  </a:cubicBezTo>
                  <a:cubicBezTo>
                    <a:pt x="82" y="43"/>
                    <a:pt x="83" y="45"/>
                    <a:pt x="94" y="38"/>
                  </a:cubicBezTo>
                  <a:cubicBezTo>
                    <a:pt x="94" y="38"/>
                    <a:pt x="96" y="38"/>
                    <a:pt x="98" y="41"/>
                  </a:cubicBezTo>
                  <a:cubicBezTo>
                    <a:pt x="99" y="42"/>
                    <a:pt x="103" y="44"/>
                    <a:pt x="103" y="44"/>
                  </a:cubicBezTo>
                  <a:cubicBezTo>
                    <a:pt x="104" y="43"/>
                    <a:pt x="111" y="39"/>
                    <a:pt x="114" y="37"/>
                  </a:cubicBezTo>
                  <a:moveTo>
                    <a:pt x="74" y="7"/>
                  </a:moveTo>
                  <a:cubicBezTo>
                    <a:pt x="83" y="0"/>
                    <a:pt x="85" y="9"/>
                    <a:pt x="81" y="15"/>
                  </a:cubicBezTo>
                  <a:cubicBezTo>
                    <a:pt x="76" y="23"/>
                    <a:pt x="70" y="26"/>
                    <a:pt x="68" y="26"/>
                  </a:cubicBezTo>
                  <a:cubicBezTo>
                    <a:pt x="67" y="26"/>
                    <a:pt x="61" y="25"/>
                    <a:pt x="66" y="16"/>
                  </a:cubicBezTo>
                  <a:cubicBezTo>
                    <a:pt x="67" y="13"/>
                    <a:pt x="74" y="7"/>
                    <a:pt x="74" y="7"/>
                  </a:cubicBezTo>
                  <a:close/>
                  <a:moveTo>
                    <a:pt x="118" y="22"/>
                  </a:moveTo>
                  <a:cubicBezTo>
                    <a:pt x="119" y="21"/>
                    <a:pt x="119" y="16"/>
                    <a:pt x="123" y="15"/>
                  </a:cubicBezTo>
                  <a:cubicBezTo>
                    <a:pt x="128" y="14"/>
                    <a:pt x="128" y="18"/>
                    <a:pt x="128" y="20"/>
                  </a:cubicBezTo>
                  <a:cubicBezTo>
                    <a:pt x="129" y="28"/>
                    <a:pt x="126" y="32"/>
                    <a:pt x="124" y="32"/>
                  </a:cubicBezTo>
                  <a:cubicBezTo>
                    <a:pt x="121" y="35"/>
                    <a:pt x="118" y="35"/>
                    <a:pt x="114" y="33"/>
                  </a:cubicBezTo>
                  <a:cubicBezTo>
                    <a:pt x="109" y="30"/>
                    <a:pt x="102" y="29"/>
                    <a:pt x="99" y="29"/>
                  </a:cubicBezTo>
                  <a:cubicBezTo>
                    <a:pt x="99" y="29"/>
                    <a:pt x="88" y="29"/>
                    <a:pt x="84" y="27"/>
                  </a:cubicBezTo>
                  <a:cubicBezTo>
                    <a:pt x="83" y="26"/>
                    <a:pt x="80" y="24"/>
                    <a:pt x="83" y="23"/>
                  </a:cubicBezTo>
                  <a:cubicBezTo>
                    <a:pt x="84" y="22"/>
                    <a:pt x="92" y="19"/>
                    <a:pt x="92" y="18"/>
                  </a:cubicBezTo>
                  <a:cubicBezTo>
                    <a:pt x="93" y="17"/>
                    <a:pt x="94" y="12"/>
                    <a:pt x="99" y="15"/>
                  </a:cubicBezTo>
                  <a:cubicBezTo>
                    <a:pt x="99" y="16"/>
                    <a:pt x="101" y="20"/>
                    <a:pt x="102" y="20"/>
                  </a:cubicBezTo>
                  <a:cubicBezTo>
                    <a:pt x="103" y="20"/>
                    <a:pt x="113" y="22"/>
                    <a:pt x="113" y="22"/>
                  </a:cubicBezTo>
                  <a:cubicBezTo>
                    <a:pt x="114" y="22"/>
                    <a:pt x="115" y="23"/>
                    <a:pt x="118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9504079" y="4681830"/>
              <a:ext cx="3335621" cy="3307301"/>
            </a:xfrm>
            <a:custGeom>
              <a:avLst/>
              <a:gdLst>
                <a:gd name="T0" fmla="*/ 1083 w 1090"/>
                <a:gd name="T1" fmla="*/ 545 h 1090"/>
                <a:gd name="T2" fmla="*/ 545 w 1090"/>
                <a:gd name="T3" fmla="*/ 1082 h 1090"/>
                <a:gd name="T4" fmla="*/ 8 w 1090"/>
                <a:gd name="T5" fmla="*/ 545 h 1090"/>
                <a:gd name="T6" fmla="*/ 545 w 1090"/>
                <a:gd name="T7" fmla="*/ 7 h 1090"/>
                <a:gd name="T8" fmla="*/ 1083 w 1090"/>
                <a:gd name="T9" fmla="*/ 545 h 1090"/>
                <a:gd name="T10" fmla="*/ 1090 w 1090"/>
                <a:gd name="T11" fmla="*/ 545 h 1090"/>
                <a:gd name="T12" fmla="*/ 545 w 1090"/>
                <a:gd name="T13" fmla="*/ 0 h 1090"/>
                <a:gd name="T14" fmla="*/ 0 w 1090"/>
                <a:gd name="T15" fmla="*/ 545 h 1090"/>
                <a:gd name="T16" fmla="*/ 545 w 1090"/>
                <a:gd name="T17" fmla="*/ 1090 h 1090"/>
                <a:gd name="T18" fmla="*/ 1090 w 1090"/>
                <a:gd name="T19" fmla="*/ 545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0" h="1090">
                  <a:moveTo>
                    <a:pt x="1083" y="545"/>
                  </a:moveTo>
                  <a:cubicBezTo>
                    <a:pt x="1083" y="842"/>
                    <a:pt x="842" y="1082"/>
                    <a:pt x="545" y="1082"/>
                  </a:cubicBezTo>
                  <a:cubicBezTo>
                    <a:pt x="248" y="1082"/>
                    <a:pt x="8" y="842"/>
                    <a:pt x="8" y="545"/>
                  </a:cubicBezTo>
                  <a:cubicBezTo>
                    <a:pt x="8" y="248"/>
                    <a:pt x="248" y="7"/>
                    <a:pt x="545" y="7"/>
                  </a:cubicBezTo>
                  <a:cubicBezTo>
                    <a:pt x="842" y="7"/>
                    <a:pt x="1083" y="248"/>
                    <a:pt x="1083" y="545"/>
                  </a:cubicBezTo>
                  <a:moveTo>
                    <a:pt x="1090" y="545"/>
                  </a:moveTo>
                  <a:cubicBezTo>
                    <a:pt x="1090" y="244"/>
                    <a:pt x="846" y="0"/>
                    <a:pt x="545" y="0"/>
                  </a:cubicBezTo>
                  <a:cubicBezTo>
                    <a:pt x="244" y="0"/>
                    <a:pt x="0" y="244"/>
                    <a:pt x="0" y="545"/>
                  </a:cubicBezTo>
                  <a:cubicBezTo>
                    <a:pt x="0" y="846"/>
                    <a:pt x="244" y="1090"/>
                    <a:pt x="545" y="1090"/>
                  </a:cubicBezTo>
                  <a:cubicBezTo>
                    <a:pt x="846" y="1090"/>
                    <a:pt x="1090" y="846"/>
                    <a:pt x="1090" y="5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7830982" y="-11672"/>
            <a:ext cx="2500149" cy="962788"/>
          </a:xfrm>
          <a:prstGeom prst="rect">
            <a:avLst/>
          </a:prstGeom>
        </p:spPr>
      </p:pic>
      <p:sp>
        <p:nvSpPr>
          <p:cNvPr id="26" name="矩形 25"/>
          <p:cNvSpPr/>
          <p:nvPr userDrawn="1"/>
        </p:nvSpPr>
        <p:spPr>
          <a:xfrm flipH="1">
            <a:off x="0" y="356054"/>
            <a:ext cx="247650" cy="43886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8" rIns="91426" bIns="45718" anchor="ctr"/>
          <a:lstStyle/>
          <a:p>
            <a:pPr algn="ctr" defTabSz="91376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0" y="789441"/>
            <a:ext cx="11823700" cy="0"/>
          </a:xfrm>
          <a:prstGeom prst="line">
            <a:avLst/>
          </a:prstGeom>
          <a:ln w="12700">
            <a:solidFill>
              <a:srgbClr val="006E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 userDrawn="1"/>
        </p:nvGrpSpPr>
        <p:grpSpPr>
          <a:xfrm>
            <a:off x="10181230" y="242347"/>
            <a:ext cx="1578970" cy="454751"/>
            <a:chOff x="4683005" y="336550"/>
            <a:chExt cx="2871788" cy="827088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rgbClr val="0064D2">
                  <a:shade val="45000"/>
                  <a:satMod val="135000"/>
                </a:srgbClr>
                <a:prstClr val="white"/>
              </a:duotone>
              <a:lum/>
            </a:blip>
            <a:srcRect l="25839"/>
            <a:stretch>
              <a:fillRect/>
            </a:stretch>
          </p:blipFill>
          <p:spPr bwMode="auto">
            <a:xfrm>
              <a:off x="5666588" y="461950"/>
              <a:ext cx="1888205" cy="607691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4" cstate="print">
              <a:duotone>
                <a:srgbClr val="0064D2">
                  <a:shade val="45000"/>
                  <a:satMod val="135000"/>
                </a:srgbClr>
                <a:prstClr val="white"/>
              </a:duotone>
            </a:blip>
            <a:stretch>
              <a:fillRect/>
            </a:stretch>
          </p:blipFill>
          <p:spPr bwMode="auto">
            <a:xfrm>
              <a:off x="4683005" y="336550"/>
              <a:ext cx="811789" cy="827088"/>
            </a:xfrm>
            <a:prstGeom prst="rect">
              <a:avLst/>
            </a:prstGeom>
          </p:spPr>
        </p:pic>
      </p:grpSp>
      <p:sp>
        <p:nvSpPr>
          <p:cNvPr id="5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342106" y="234198"/>
            <a:ext cx="4018913" cy="457040"/>
          </a:xfrm>
          <a:noFill/>
        </p:spPr>
        <p:txBody>
          <a:bodyPr wrap="square" lIns="68556" tIns="34286" rIns="68556" bIns="34286">
            <a:spAutoFit/>
          </a:bodyPr>
          <a:lstStyle>
            <a:lvl1pPr marL="0" indent="0" algn="ctr">
              <a:buNone/>
              <a:defRPr lang="zh-CN" altLang="en-US" b="1" dirty="0" smtClean="0">
                <a:solidFill>
                  <a:srgbClr val="006EB1"/>
                </a:solidFill>
                <a:latin typeface="+mj-ea"/>
                <a:ea typeface="+mj-ea"/>
                <a:cs typeface="+mn-ea"/>
              </a:defRPr>
            </a:lvl1pPr>
          </a:lstStyle>
          <a:p>
            <a:pPr marL="0" lvl="0" algn="ctr" defTabSz="913765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仅标题">
    <p:bg>
      <p:bgPr>
        <a:gradFill flip="none" rotWithShape="1">
          <a:gsLst>
            <a:gs pos="100000">
              <a:schemeClr val="bg1">
                <a:lumMod val="95000"/>
              </a:schemeClr>
            </a:gs>
            <a:gs pos="0">
              <a:schemeClr val="bg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58"/>
          <p:cNvGrpSpPr/>
          <p:nvPr userDrawn="1"/>
        </p:nvGrpSpPr>
        <p:grpSpPr>
          <a:xfrm>
            <a:off x="89403" y="4343398"/>
            <a:ext cx="4407503" cy="4370083"/>
            <a:chOff x="9504079" y="4681830"/>
            <a:chExt cx="3335621" cy="3307301"/>
          </a:xfrm>
          <a:gradFill flip="none" rotWithShape="1">
            <a:gsLst>
              <a:gs pos="100000">
                <a:schemeClr val="accent1">
                  <a:lumMod val="75000"/>
                  <a:alpha val="0"/>
                </a:schemeClr>
              </a:gs>
              <a:gs pos="0">
                <a:srgbClr val="238ED7">
                  <a:alpha val="13000"/>
                </a:srgbClr>
              </a:gs>
            </a:gsLst>
            <a:lin ang="16200000" scaled="1"/>
            <a:tileRect/>
          </a:gradFill>
        </p:grpSpPr>
        <p:sp>
          <p:nvSpPr>
            <p:cNvPr id="14" name="Freeform 5"/>
            <p:cNvSpPr/>
            <p:nvPr/>
          </p:nvSpPr>
          <p:spPr bwMode="auto">
            <a:xfrm>
              <a:off x="10105092" y="5298697"/>
              <a:ext cx="2178671" cy="2118159"/>
            </a:xfrm>
            <a:custGeom>
              <a:avLst/>
              <a:gdLst>
                <a:gd name="T0" fmla="*/ 651 w 710"/>
                <a:gd name="T1" fmla="*/ 370 h 698"/>
                <a:gd name="T2" fmla="*/ 350 w 710"/>
                <a:gd name="T3" fmla="*/ 649 h 698"/>
                <a:gd name="T4" fmla="*/ 48 w 710"/>
                <a:gd name="T5" fmla="*/ 347 h 698"/>
                <a:gd name="T6" fmla="*/ 112 w 710"/>
                <a:gd name="T7" fmla="*/ 162 h 698"/>
                <a:gd name="T8" fmla="*/ 257 w 710"/>
                <a:gd name="T9" fmla="*/ 449 h 698"/>
                <a:gd name="T10" fmla="*/ 347 w 710"/>
                <a:gd name="T11" fmla="*/ 326 h 698"/>
                <a:gd name="T12" fmla="*/ 260 w 710"/>
                <a:gd name="T13" fmla="*/ 154 h 698"/>
                <a:gd name="T14" fmla="*/ 227 w 710"/>
                <a:gd name="T15" fmla="*/ 154 h 698"/>
                <a:gd name="T16" fmla="*/ 318 w 710"/>
                <a:gd name="T17" fmla="*/ 337 h 698"/>
                <a:gd name="T18" fmla="*/ 310 w 710"/>
                <a:gd name="T19" fmla="*/ 349 h 698"/>
                <a:gd name="T20" fmla="*/ 211 w 710"/>
                <a:gd name="T21" fmla="*/ 154 h 698"/>
                <a:gd name="T22" fmla="*/ 195 w 710"/>
                <a:gd name="T23" fmla="*/ 154 h 698"/>
                <a:gd name="T24" fmla="*/ 301 w 710"/>
                <a:gd name="T25" fmla="*/ 364 h 698"/>
                <a:gd name="T26" fmla="*/ 292 w 710"/>
                <a:gd name="T27" fmla="*/ 375 h 698"/>
                <a:gd name="T28" fmla="*/ 182 w 710"/>
                <a:gd name="T29" fmla="*/ 154 h 698"/>
                <a:gd name="T30" fmla="*/ 161 w 710"/>
                <a:gd name="T31" fmla="*/ 154 h 698"/>
                <a:gd name="T32" fmla="*/ 282 w 710"/>
                <a:gd name="T33" fmla="*/ 390 h 698"/>
                <a:gd name="T34" fmla="*/ 272 w 710"/>
                <a:gd name="T35" fmla="*/ 400 h 698"/>
                <a:gd name="T36" fmla="*/ 148 w 710"/>
                <a:gd name="T37" fmla="*/ 154 h 698"/>
                <a:gd name="T38" fmla="*/ 118 w 710"/>
                <a:gd name="T39" fmla="*/ 154 h 698"/>
                <a:gd name="T40" fmla="*/ 350 w 710"/>
                <a:gd name="T41" fmla="*/ 46 h 698"/>
                <a:gd name="T42" fmla="*/ 648 w 710"/>
                <a:gd name="T43" fmla="*/ 304 h 698"/>
                <a:gd name="T44" fmla="*/ 694 w 710"/>
                <a:gd name="T45" fmla="*/ 304 h 698"/>
                <a:gd name="T46" fmla="*/ 349 w 710"/>
                <a:gd name="T47" fmla="*/ 0 h 698"/>
                <a:gd name="T48" fmla="*/ 0 w 710"/>
                <a:gd name="T49" fmla="*/ 349 h 698"/>
                <a:gd name="T50" fmla="*/ 349 w 710"/>
                <a:gd name="T51" fmla="*/ 698 h 698"/>
                <a:gd name="T52" fmla="*/ 697 w 710"/>
                <a:gd name="T53" fmla="*/ 325 h 698"/>
                <a:gd name="T54" fmla="*/ 490 w 710"/>
                <a:gd name="T55" fmla="*/ 325 h 698"/>
                <a:gd name="T56" fmla="*/ 574 w 710"/>
                <a:gd name="T57" fmla="*/ 154 h 698"/>
                <a:gd name="T58" fmla="*/ 436 w 710"/>
                <a:gd name="T59" fmla="*/ 154 h 698"/>
                <a:gd name="T60" fmla="*/ 355 w 710"/>
                <a:gd name="T61" fmla="*/ 345 h 698"/>
                <a:gd name="T62" fmla="*/ 234 w 710"/>
                <a:gd name="T63" fmla="*/ 493 h 698"/>
                <a:gd name="T64" fmla="*/ 405 w 710"/>
                <a:gd name="T65" fmla="*/ 493 h 698"/>
                <a:gd name="T66" fmla="*/ 477 w 710"/>
                <a:gd name="T67" fmla="*/ 369 h 698"/>
                <a:gd name="T68" fmla="*/ 651 w 710"/>
                <a:gd name="T69" fmla="*/ 370 h 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0" h="698">
                  <a:moveTo>
                    <a:pt x="651" y="370"/>
                  </a:moveTo>
                  <a:cubicBezTo>
                    <a:pt x="639" y="526"/>
                    <a:pt x="509" y="649"/>
                    <a:pt x="350" y="649"/>
                  </a:cubicBezTo>
                  <a:cubicBezTo>
                    <a:pt x="183" y="649"/>
                    <a:pt x="48" y="514"/>
                    <a:pt x="48" y="347"/>
                  </a:cubicBezTo>
                  <a:cubicBezTo>
                    <a:pt x="48" y="277"/>
                    <a:pt x="72" y="213"/>
                    <a:pt x="112" y="162"/>
                  </a:cubicBezTo>
                  <a:cubicBezTo>
                    <a:pt x="136" y="209"/>
                    <a:pt x="255" y="445"/>
                    <a:pt x="257" y="449"/>
                  </a:cubicBezTo>
                  <a:cubicBezTo>
                    <a:pt x="287" y="434"/>
                    <a:pt x="344" y="340"/>
                    <a:pt x="347" y="326"/>
                  </a:cubicBezTo>
                  <a:cubicBezTo>
                    <a:pt x="260" y="154"/>
                    <a:pt x="260" y="154"/>
                    <a:pt x="260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318" y="337"/>
                    <a:pt x="318" y="337"/>
                    <a:pt x="318" y="337"/>
                  </a:cubicBezTo>
                  <a:cubicBezTo>
                    <a:pt x="310" y="349"/>
                    <a:pt x="310" y="349"/>
                    <a:pt x="310" y="349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195" y="154"/>
                    <a:pt x="195" y="154"/>
                    <a:pt x="195" y="154"/>
                  </a:cubicBezTo>
                  <a:cubicBezTo>
                    <a:pt x="301" y="364"/>
                    <a:pt x="301" y="364"/>
                    <a:pt x="301" y="364"/>
                  </a:cubicBezTo>
                  <a:cubicBezTo>
                    <a:pt x="292" y="375"/>
                    <a:pt x="292" y="375"/>
                    <a:pt x="292" y="375"/>
                  </a:cubicBezTo>
                  <a:cubicBezTo>
                    <a:pt x="182" y="154"/>
                    <a:pt x="182" y="154"/>
                    <a:pt x="182" y="154"/>
                  </a:cubicBezTo>
                  <a:cubicBezTo>
                    <a:pt x="161" y="154"/>
                    <a:pt x="161" y="154"/>
                    <a:pt x="161" y="154"/>
                  </a:cubicBezTo>
                  <a:cubicBezTo>
                    <a:pt x="282" y="390"/>
                    <a:pt x="282" y="390"/>
                    <a:pt x="282" y="390"/>
                  </a:cubicBezTo>
                  <a:cubicBezTo>
                    <a:pt x="272" y="400"/>
                    <a:pt x="272" y="400"/>
                    <a:pt x="272" y="400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18" y="154"/>
                    <a:pt x="118" y="154"/>
                    <a:pt x="118" y="154"/>
                  </a:cubicBezTo>
                  <a:cubicBezTo>
                    <a:pt x="174" y="88"/>
                    <a:pt x="257" y="46"/>
                    <a:pt x="350" y="46"/>
                  </a:cubicBezTo>
                  <a:cubicBezTo>
                    <a:pt x="501" y="46"/>
                    <a:pt x="627" y="158"/>
                    <a:pt x="648" y="304"/>
                  </a:cubicBezTo>
                  <a:cubicBezTo>
                    <a:pt x="694" y="304"/>
                    <a:pt x="694" y="304"/>
                    <a:pt x="694" y="304"/>
                  </a:cubicBezTo>
                  <a:cubicBezTo>
                    <a:pt x="672" y="132"/>
                    <a:pt x="526" y="0"/>
                    <a:pt x="349" y="0"/>
                  </a:cubicBezTo>
                  <a:cubicBezTo>
                    <a:pt x="156" y="0"/>
                    <a:pt x="0" y="156"/>
                    <a:pt x="0" y="349"/>
                  </a:cubicBezTo>
                  <a:cubicBezTo>
                    <a:pt x="0" y="542"/>
                    <a:pt x="156" y="698"/>
                    <a:pt x="349" y="698"/>
                  </a:cubicBezTo>
                  <a:cubicBezTo>
                    <a:pt x="551" y="698"/>
                    <a:pt x="710" y="527"/>
                    <a:pt x="697" y="325"/>
                  </a:cubicBezTo>
                  <a:cubicBezTo>
                    <a:pt x="630" y="325"/>
                    <a:pt x="555" y="329"/>
                    <a:pt x="490" y="325"/>
                  </a:cubicBezTo>
                  <a:cubicBezTo>
                    <a:pt x="491" y="322"/>
                    <a:pt x="513" y="228"/>
                    <a:pt x="574" y="154"/>
                  </a:cubicBezTo>
                  <a:cubicBezTo>
                    <a:pt x="567" y="154"/>
                    <a:pt x="451" y="153"/>
                    <a:pt x="436" y="154"/>
                  </a:cubicBezTo>
                  <a:cubicBezTo>
                    <a:pt x="392" y="195"/>
                    <a:pt x="385" y="266"/>
                    <a:pt x="355" y="345"/>
                  </a:cubicBezTo>
                  <a:cubicBezTo>
                    <a:pt x="336" y="397"/>
                    <a:pt x="297" y="448"/>
                    <a:pt x="234" y="493"/>
                  </a:cubicBezTo>
                  <a:cubicBezTo>
                    <a:pt x="234" y="493"/>
                    <a:pt x="398" y="494"/>
                    <a:pt x="405" y="493"/>
                  </a:cubicBezTo>
                  <a:cubicBezTo>
                    <a:pt x="432" y="476"/>
                    <a:pt x="472" y="408"/>
                    <a:pt x="477" y="369"/>
                  </a:cubicBezTo>
                  <a:cubicBezTo>
                    <a:pt x="490" y="369"/>
                    <a:pt x="650" y="370"/>
                    <a:pt x="651" y="370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10893921" y="6881743"/>
              <a:ext cx="593500" cy="215532"/>
            </a:xfrm>
            <a:custGeom>
              <a:avLst/>
              <a:gdLst>
                <a:gd name="T0" fmla="*/ 80 w 193"/>
                <a:gd name="T1" fmla="*/ 28 h 71"/>
                <a:gd name="T2" fmla="*/ 55 w 193"/>
                <a:gd name="T3" fmla="*/ 30 h 71"/>
                <a:gd name="T4" fmla="*/ 80 w 193"/>
                <a:gd name="T5" fmla="*/ 18 h 71"/>
                <a:gd name="T6" fmla="*/ 89 w 193"/>
                <a:gd name="T7" fmla="*/ 21 h 71"/>
                <a:gd name="T8" fmla="*/ 47 w 193"/>
                <a:gd name="T9" fmla="*/ 15 h 71"/>
                <a:gd name="T10" fmla="*/ 66 w 193"/>
                <a:gd name="T11" fmla="*/ 45 h 71"/>
                <a:gd name="T12" fmla="*/ 55 w 193"/>
                <a:gd name="T13" fmla="*/ 52 h 71"/>
                <a:gd name="T14" fmla="*/ 67 w 193"/>
                <a:gd name="T15" fmla="*/ 69 h 71"/>
                <a:gd name="T16" fmla="*/ 89 w 193"/>
                <a:gd name="T17" fmla="*/ 21 h 71"/>
                <a:gd name="T18" fmla="*/ 138 w 193"/>
                <a:gd name="T19" fmla="*/ 1 h 71"/>
                <a:gd name="T20" fmla="*/ 112 w 193"/>
                <a:gd name="T21" fmla="*/ 10 h 71"/>
                <a:gd name="T22" fmla="*/ 141 w 193"/>
                <a:gd name="T23" fmla="*/ 39 h 71"/>
                <a:gd name="T24" fmla="*/ 126 w 193"/>
                <a:gd name="T25" fmla="*/ 69 h 71"/>
                <a:gd name="T26" fmla="*/ 98 w 193"/>
                <a:gd name="T27" fmla="*/ 50 h 71"/>
                <a:gd name="T28" fmla="*/ 117 w 193"/>
                <a:gd name="T29" fmla="*/ 62 h 71"/>
                <a:gd name="T30" fmla="*/ 133 w 193"/>
                <a:gd name="T31" fmla="*/ 50 h 71"/>
                <a:gd name="T32" fmla="*/ 107 w 193"/>
                <a:gd name="T33" fmla="*/ 37 h 71"/>
                <a:gd name="T34" fmla="*/ 106 w 193"/>
                <a:gd name="T35" fmla="*/ 1 h 71"/>
                <a:gd name="T36" fmla="*/ 171 w 193"/>
                <a:gd name="T37" fmla="*/ 61 h 71"/>
                <a:gd name="T38" fmla="*/ 171 w 193"/>
                <a:gd name="T39" fmla="*/ 36 h 71"/>
                <a:gd name="T40" fmla="*/ 171 w 193"/>
                <a:gd name="T41" fmla="*/ 61 h 71"/>
                <a:gd name="T42" fmla="*/ 161 w 193"/>
                <a:gd name="T43" fmla="*/ 17 h 71"/>
                <a:gd name="T44" fmla="*/ 182 w 193"/>
                <a:gd name="T45" fmla="*/ 18 h 71"/>
                <a:gd name="T46" fmla="*/ 161 w 193"/>
                <a:gd name="T47" fmla="*/ 17 h 71"/>
                <a:gd name="T48" fmla="*/ 190 w 193"/>
                <a:gd name="T49" fmla="*/ 17 h 71"/>
                <a:gd name="T50" fmla="*/ 151 w 193"/>
                <a:gd name="T51" fmla="*/ 18 h 71"/>
                <a:gd name="T52" fmla="*/ 149 w 193"/>
                <a:gd name="T53" fmla="*/ 49 h 71"/>
                <a:gd name="T54" fmla="*/ 193 w 193"/>
                <a:gd name="T55" fmla="*/ 48 h 71"/>
                <a:gd name="T56" fmla="*/ 25 w 193"/>
                <a:gd name="T57" fmla="*/ 1 h 71"/>
                <a:gd name="T58" fmla="*/ 17 w 193"/>
                <a:gd name="T59" fmla="*/ 68 h 71"/>
                <a:gd name="T60" fmla="*/ 1 w 193"/>
                <a:gd name="T61" fmla="*/ 25 h 71"/>
                <a:gd name="T62" fmla="*/ 20 w 193"/>
                <a:gd name="T63" fmla="*/ 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3" h="71">
                  <a:moveTo>
                    <a:pt x="80" y="28"/>
                  </a:moveTo>
                  <a:cubicBezTo>
                    <a:pt x="80" y="28"/>
                    <a:pt x="80" y="28"/>
                    <a:pt x="80" y="28"/>
                  </a:cubicBezTo>
                  <a:cubicBezTo>
                    <a:pt x="78" y="35"/>
                    <a:pt x="73" y="38"/>
                    <a:pt x="67" y="37"/>
                  </a:cubicBezTo>
                  <a:cubicBezTo>
                    <a:pt x="61" y="37"/>
                    <a:pt x="59" y="36"/>
                    <a:pt x="55" y="30"/>
                  </a:cubicBezTo>
                  <a:cubicBezTo>
                    <a:pt x="54" y="27"/>
                    <a:pt x="54" y="24"/>
                    <a:pt x="55" y="18"/>
                  </a:cubicBezTo>
                  <a:cubicBezTo>
                    <a:pt x="57" y="6"/>
                    <a:pt x="76" y="3"/>
                    <a:pt x="80" y="18"/>
                  </a:cubicBezTo>
                  <a:cubicBezTo>
                    <a:pt x="81" y="19"/>
                    <a:pt x="80" y="28"/>
                    <a:pt x="80" y="28"/>
                  </a:cubicBezTo>
                  <a:moveTo>
                    <a:pt x="89" y="21"/>
                  </a:moveTo>
                  <a:cubicBezTo>
                    <a:pt x="87" y="5"/>
                    <a:pt x="76" y="0"/>
                    <a:pt x="65" y="1"/>
                  </a:cubicBezTo>
                  <a:cubicBezTo>
                    <a:pt x="56" y="2"/>
                    <a:pt x="48" y="6"/>
                    <a:pt x="47" y="15"/>
                  </a:cubicBezTo>
                  <a:cubicBezTo>
                    <a:pt x="46" y="21"/>
                    <a:pt x="45" y="25"/>
                    <a:pt x="47" y="31"/>
                  </a:cubicBezTo>
                  <a:cubicBezTo>
                    <a:pt x="49" y="38"/>
                    <a:pt x="57" y="45"/>
                    <a:pt x="66" y="45"/>
                  </a:cubicBezTo>
                  <a:cubicBezTo>
                    <a:pt x="71" y="45"/>
                    <a:pt x="78" y="43"/>
                    <a:pt x="82" y="36"/>
                  </a:cubicBezTo>
                  <a:cubicBezTo>
                    <a:pt x="81" y="71"/>
                    <a:pt x="55" y="65"/>
                    <a:pt x="55" y="52"/>
                  </a:cubicBezTo>
                  <a:cubicBezTo>
                    <a:pt x="53" y="52"/>
                    <a:pt x="49" y="52"/>
                    <a:pt x="48" y="52"/>
                  </a:cubicBezTo>
                  <a:cubicBezTo>
                    <a:pt x="49" y="70"/>
                    <a:pt x="66" y="69"/>
                    <a:pt x="67" y="69"/>
                  </a:cubicBezTo>
                  <a:cubicBezTo>
                    <a:pt x="85" y="69"/>
                    <a:pt x="88" y="52"/>
                    <a:pt x="89" y="44"/>
                  </a:cubicBezTo>
                  <a:cubicBezTo>
                    <a:pt x="89" y="43"/>
                    <a:pt x="89" y="23"/>
                    <a:pt x="89" y="21"/>
                  </a:cubicBezTo>
                  <a:close/>
                  <a:moveTo>
                    <a:pt x="106" y="1"/>
                  </a:moveTo>
                  <a:cubicBezTo>
                    <a:pt x="138" y="1"/>
                    <a:pt x="138" y="1"/>
                    <a:pt x="138" y="1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13" y="10"/>
                    <a:pt x="112" y="10"/>
                  </a:cubicBezTo>
                  <a:cubicBezTo>
                    <a:pt x="112" y="12"/>
                    <a:pt x="109" y="26"/>
                    <a:pt x="109" y="26"/>
                  </a:cubicBezTo>
                  <a:cubicBezTo>
                    <a:pt x="133" y="15"/>
                    <a:pt x="141" y="37"/>
                    <a:pt x="141" y="39"/>
                  </a:cubicBezTo>
                  <a:cubicBezTo>
                    <a:pt x="142" y="44"/>
                    <a:pt x="142" y="50"/>
                    <a:pt x="141" y="51"/>
                  </a:cubicBezTo>
                  <a:cubicBezTo>
                    <a:pt x="138" y="64"/>
                    <a:pt x="127" y="68"/>
                    <a:pt x="126" y="69"/>
                  </a:cubicBezTo>
                  <a:cubicBezTo>
                    <a:pt x="124" y="69"/>
                    <a:pt x="119" y="70"/>
                    <a:pt x="114" y="69"/>
                  </a:cubicBezTo>
                  <a:cubicBezTo>
                    <a:pt x="112" y="68"/>
                    <a:pt x="98" y="63"/>
                    <a:pt x="98" y="50"/>
                  </a:cubicBezTo>
                  <a:cubicBezTo>
                    <a:pt x="102" y="50"/>
                    <a:pt x="105" y="50"/>
                    <a:pt x="107" y="50"/>
                  </a:cubicBezTo>
                  <a:cubicBezTo>
                    <a:pt x="106" y="58"/>
                    <a:pt x="116" y="61"/>
                    <a:pt x="117" y="62"/>
                  </a:cubicBezTo>
                  <a:cubicBezTo>
                    <a:pt x="119" y="63"/>
                    <a:pt x="122" y="62"/>
                    <a:pt x="123" y="62"/>
                  </a:cubicBezTo>
                  <a:cubicBezTo>
                    <a:pt x="131" y="59"/>
                    <a:pt x="133" y="52"/>
                    <a:pt x="133" y="50"/>
                  </a:cubicBezTo>
                  <a:cubicBezTo>
                    <a:pt x="134" y="49"/>
                    <a:pt x="134" y="45"/>
                    <a:pt x="133" y="41"/>
                  </a:cubicBezTo>
                  <a:cubicBezTo>
                    <a:pt x="129" y="29"/>
                    <a:pt x="113" y="29"/>
                    <a:pt x="107" y="37"/>
                  </a:cubicBezTo>
                  <a:cubicBezTo>
                    <a:pt x="106" y="37"/>
                    <a:pt x="100" y="37"/>
                    <a:pt x="99" y="36"/>
                  </a:cubicBezTo>
                  <a:cubicBezTo>
                    <a:pt x="100" y="31"/>
                    <a:pt x="106" y="1"/>
                    <a:pt x="106" y="1"/>
                  </a:cubicBezTo>
                  <a:close/>
                  <a:moveTo>
                    <a:pt x="171" y="61"/>
                  </a:moveTo>
                  <a:cubicBezTo>
                    <a:pt x="171" y="61"/>
                    <a:pt x="171" y="61"/>
                    <a:pt x="171" y="61"/>
                  </a:cubicBezTo>
                  <a:cubicBezTo>
                    <a:pt x="167" y="61"/>
                    <a:pt x="159" y="59"/>
                    <a:pt x="158" y="49"/>
                  </a:cubicBezTo>
                  <a:cubicBezTo>
                    <a:pt x="157" y="38"/>
                    <a:pt x="166" y="36"/>
                    <a:pt x="171" y="36"/>
                  </a:cubicBezTo>
                  <a:cubicBezTo>
                    <a:pt x="181" y="36"/>
                    <a:pt x="184" y="43"/>
                    <a:pt x="184" y="48"/>
                  </a:cubicBezTo>
                  <a:cubicBezTo>
                    <a:pt x="185" y="52"/>
                    <a:pt x="181" y="61"/>
                    <a:pt x="171" y="61"/>
                  </a:cubicBezTo>
                  <a:close/>
                  <a:moveTo>
                    <a:pt x="161" y="17"/>
                  </a:moveTo>
                  <a:cubicBezTo>
                    <a:pt x="161" y="17"/>
                    <a:pt x="161" y="17"/>
                    <a:pt x="161" y="17"/>
                  </a:cubicBezTo>
                  <a:cubicBezTo>
                    <a:pt x="161" y="11"/>
                    <a:pt x="167" y="8"/>
                    <a:pt x="171" y="8"/>
                  </a:cubicBezTo>
                  <a:cubicBezTo>
                    <a:pt x="179" y="8"/>
                    <a:pt x="182" y="14"/>
                    <a:pt x="182" y="18"/>
                  </a:cubicBezTo>
                  <a:cubicBezTo>
                    <a:pt x="182" y="21"/>
                    <a:pt x="180" y="28"/>
                    <a:pt x="171" y="28"/>
                  </a:cubicBezTo>
                  <a:cubicBezTo>
                    <a:pt x="164" y="28"/>
                    <a:pt x="161" y="23"/>
                    <a:pt x="161" y="17"/>
                  </a:cubicBezTo>
                  <a:close/>
                  <a:moveTo>
                    <a:pt x="181" y="32"/>
                  </a:moveTo>
                  <a:cubicBezTo>
                    <a:pt x="183" y="30"/>
                    <a:pt x="190" y="27"/>
                    <a:pt x="190" y="17"/>
                  </a:cubicBezTo>
                  <a:cubicBezTo>
                    <a:pt x="191" y="13"/>
                    <a:pt x="188" y="0"/>
                    <a:pt x="170" y="0"/>
                  </a:cubicBezTo>
                  <a:cubicBezTo>
                    <a:pt x="162" y="0"/>
                    <a:pt x="151" y="6"/>
                    <a:pt x="151" y="18"/>
                  </a:cubicBezTo>
                  <a:cubicBezTo>
                    <a:pt x="152" y="28"/>
                    <a:pt x="161" y="31"/>
                    <a:pt x="162" y="32"/>
                  </a:cubicBezTo>
                  <a:cubicBezTo>
                    <a:pt x="159" y="33"/>
                    <a:pt x="148" y="36"/>
                    <a:pt x="149" y="49"/>
                  </a:cubicBezTo>
                  <a:cubicBezTo>
                    <a:pt x="149" y="54"/>
                    <a:pt x="153" y="68"/>
                    <a:pt x="172" y="69"/>
                  </a:cubicBezTo>
                  <a:cubicBezTo>
                    <a:pt x="177" y="69"/>
                    <a:pt x="193" y="65"/>
                    <a:pt x="193" y="48"/>
                  </a:cubicBezTo>
                  <a:cubicBezTo>
                    <a:pt x="193" y="37"/>
                    <a:pt x="184" y="32"/>
                    <a:pt x="181" y="32"/>
                  </a:cubicBezTo>
                  <a:close/>
                  <a:moveTo>
                    <a:pt x="25" y="1"/>
                  </a:moveTo>
                  <a:cubicBezTo>
                    <a:pt x="25" y="68"/>
                    <a:pt x="25" y="68"/>
                    <a:pt x="25" y="68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7" y="68"/>
                    <a:pt x="17" y="17"/>
                    <a:pt x="17" y="16"/>
                  </a:cubicBezTo>
                  <a:cubicBezTo>
                    <a:pt x="14" y="18"/>
                    <a:pt x="8" y="23"/>
                    <a:pt x="1" y="25"/>
                  </a:cubicBezTo>
                  <a:cubicBezTo>
                    <a:pt x="0" y="23"/>
                    <a:pt x="1" y="17"/>
                    <a:pt x="1" y="17"/>
                  </a:cubicBezTo>
                  <a:cubicBezTo>
                    <a:pt x="12" y="13"/>
                    <a:pt x="20" y="2"/>
                    <a:pt x="20" y="1"/>
                  </a:cubicBezTo>
                  <a:lnTo>
                    <a:pt x="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" name="Freeform 7"/>
            <p:cNvSpPr>
              <a:spLocks noEditPoints="1"/>
            </p:cNvSpPr>
            <p:nvPr/>
          </p:nvSpPr>
          <p:spPr bwMode="auto">
            <a:xfrm>
              <a:off x="9736971" y="6346629"/>
              <a:ext cx="2869836" cy="1426970"/>
            </a:xfrm>
            <a:custGeom>
              <a:avLst/>
              <a:gdLst>
                <a:gd name="T0" fmla="*/ 30 w 937"/>
                <a:gd name="T1" fmla="*/ 86 h 469"/>
                <a:gd name="T2" fmla="*/ 53 w 937"/>
                <a:gd name="T3" fmla="*/ 170 h 469"/>
                <a:gd name="T4" fmla="*/ 47 w 937"/>
                <a:gd name="T5" fmla="*/ 153 h 469"/>
                <a:gd name="T6" fmla="*/ 23 w 937"/>
                <a:gd name="T7" fmla="*/ 153 h 469"/>
                <a:gd name="T8" fmla="*/ 60 w 937"/>
                <a:gd name="T9" fmla="*/ 241 h 469"/>
                <a:gd name="T10" fmla="*/ 42 w 937"/>
                <a:gd name="T11" fmla="*/ 206 h 469"/>
                <a:gd name="T12" fmla="*/ 91 w 937"/>
                <a:gd name="T13" fmla="*/ 224 h 469"/>
                <a:gd name="T14" fmla="*/ 94 w 937"/>
                <a:gd name="T15" fmla="*/ 244 h 469"/>
                <a:gd name="T16" fmla="*/ 94 w 937"/>
                <a:gd name="T17" fmla="*/ 283 h 469"/>
                <a:gd name="T18" fmla="*/ 102 w 937"/>
                <a:gd name="T19" fmla="*/ 300 h 469"/>
                <a:gd name="T20" fmla="*/ 105 w 937"/>
                <a:gd name="T21" fmla="*/ 308 h 469"/>
                <a:gd name="T22" fmla="*/ 176 w 937"/>
                <a:gd name="T23" fmla="*/ 300 h 469"/>
                <a:gd name="T24" fmla="*/ 151 w 937"/>
                <a:gd name="T25" fmla="*/ 353 h 469"/>
                <a:gd name="T26" fmla="*/ 207 w 937"/>
                <a:gd name="T27" fmla="*/ 326 h 469"/>
                <a:gd name="T28" fmla="*/ 239 w 937"/>
                <a:gd name="T29" fmla="*/ 381 h 469"/>
                <a:gd name="T30" fmla="*/ 242 w 937"/>
                <a:gd name="T31" fmla="*/ 349 h 469"/>
                <a:gd name="T32" fmla="*/ 277 w 937"/>
                <a:gd name="T33" fmla="*/ 370 h 469"/>
                <a:gd name="T34" fmla="*/ 293 w 937"/>
                <a:gd name="T35" fmla="*/ 413 h 469"/>
                <a:gd name="T36" fmla="*/ 379 w 937"/>
                <a:gd name="T37" fmla="*/ 434 h 469"/>
                <a:gd name="T38" fmla="*/ 347 w 937"/>
                <a:gd name="T39" fmla="*/ 430 h 469"/>
                <a:gd name="T40" fmla="*/ 364 w 937"/>
                <a:gd name="T41" fmla="*/ 445 h 469"/>
                <a:gd name="T42" fmla="*/ 440 w 937"/>
                <a:gd name="T43" fmla="*/ 467 h 469"/>
                <a:gd name="T44" fmla="*/ 418 w 937"/>
                <a:gd name="T45" fmla="*/ 433 h 469"/>
                <a:gd name="T46" fmla="*/ 440 w 937"/>
                <a:gd name="T47" fmla="*/ 467 h 469"/>
                <a:gd name="T48" fmla="*/ 461 w 937"/>
                <a:gd name="T49" fmla="*/ 419 h 469"/>
                <a:gd name="T50" fmla="*/ 490 w 937"/>
                <a:gd name="T51" fmla="*/ 461 h 469"/>
                <a:gd name="T52" fmla="*/ 520 w 937"/>
                <a:gd name="T53" fmla="*/ 466 h 469"/>
                <a:gd name="T54" fmla="*/ 550 w 937"/>
                <a:gd name="T55" fmla="*/ 404 h 469"/>
                <a:gd name="T56" fmla="*/ 571 w 937"/>
                <a:gd name="T57" fmla="*/ 450 h 469"/>
                <a:gd name="T58" fmla="*/ 590 w 937"/>
                <a:gd name="T59" fmla="*/ 404 h 469"/>
                <a:gd name="T60" fmla="*/ 609 w 937"/>
                <a:gd name="T61" fmla="*/ 432 h 469"/>
                <a:gd name="T62" fmla="*/ 629 w 937"/>
                <a:gd name="T63" fmla="*/ 443 h 469"/>
                <a:gd name="T64" fmla="*/ 667 w 937"/>
                <a:gd name="T65" fmla="*/ 421 h 469"/>
                <a:gd name="T66" fmla="*/ 690 w 937"/>
                <a:gd name="T67" fmla="*/ 354 h 469"/>
                <a:gd name="T68" fmla="*/ 737 w 937"/>
                <a:gd name="T69" fmla="*/ 365 h 469"/>
                <a:gd name="T70" fmla="*/ 755 w 937"/>
                <a:gd name="T71" fmla="*/ 353 h 469"/>
                <a:gd name="T72" fmla="*/ 783 w 937"/>
                <a:gd name="T73" fmla="*/ 343 h 469"/>
                <a:gd name="T74" fmla="*/ 767 w 937"/>
                <a:gd name="T75" fmla="*/ 296 h 469"/>
                <a:gd name="T76" fmla="*/ 839 w 937"/>
                <a:gd name="T77" fmla="*/ 300 h 469"/>
                <a:gd name="T78" fmla="*/ 829 w 937"/>
                <a:gd name="T79" fmla="*/ 299 h 469"/>
                <a:gd name="T80" fmla="*/ 811 w 937"/>
                <a:gd name="T81" fmla="*/ 244 h 469"/>
                <a:gd name="T82" fmla="*/ 853 w 937"/>
                <a:gd name="T83" fmla="*/ 235 h 469"/>
                <a:gd name="T84" fmla="*/ 863 w 937"/>
                <a:gd name="T85" fmla="*/ 207 h 469"/>
                <a:gd name="T86" fmla="*/ 871 w 937"/>
                <a:gd name="T87" fmla="*/ 198 h 469"/>
                <a:gd name="T88" fmla="*/ 865 w 937"/>
                <a:gd name="T89" fmla="*/ 216 h 469"/>
                <a:gd name="T90" fmla="*/ 862 w 937"/>
                <a:gd name="T91" fmla="*/ 181 h 469"/>
                <a:gd name="T92" fmla="*/ 882 w 937"/>
                <a:gd name="T93" fmla="*/ 155 h 469"/>
                <a:gd name="T94" fmla="*/ 900 w 937"/>
                <a:gd name="T95" fmla="*/ 155 h 469"/>
                <a:gd name="T96" fmla="*/ 867 w 937"/>
                <a:gd name="T97" fmla="*/ 121 h 469"/>
                <a:gd name="T98" fmla="*/ 883 w 937"/>
                <a:gd name="T99" fmla="*/ 77 h 469"/>
                <a:gd name="T100" fmla="*/ 879 w 937"/>
                <a:gd name="T101" fmla="*/ 57 h 469"/>
                <a:gd name="T102" fmla="*/ 913 w 937"/>
                <a:gd name="T103" fmla="*/ 37 h 469"/>
                <a:gd name="T104" fmla="*/ 896 w 937"/>
                <a:gd name="T105" fmla="*/ 22 h 469"/>
                <a:gd name="T106" fmla="*/ 59 w 937"/>
                <a:gd name="T107" fmla="*/ 38 h 469"/>
                <a:gd name="T108" fmla="*/ 11 w 937"/>
                <a:gd name="T109" fmla="*/ 52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37" h="469">
                  <a:moveTo>
                    <a:pt x="39" y="126"/>
                  </a:moveTo>
                  <a:cubicBezTo>
                    <a:pt x="23" y="131"/>
                    <a:pt x="14" y="122"/>
                    <a:pt x="10" y="106"/>
                  </a:cubicBezTo>
                  <a:cubicBezTo>
                    <a:pt x="7" y="90"/>
                    <a:pt x="13" y="78"/>
                    <a:pt x="29" y="75"/>
                  </a:cubicBezTo>
                  <a:cubicBezTo>
                    <a:pt x="40" y="73"/>
                    <a:pt x="51" y="71"/>
                    <a:pt x="62" y="69"/>
                  </a:cubicBezTo>
                  <a:cubicBezTo>
                    <a:pt x="62" y="73"/>
                    <a:pt x="63" y="76"/>
                    <a:pt x="63" y="80"/>
                  </a:cubicBezTo>
                  <a:cubicBezTo>
                    <a:pt x="52" y="82"/>
                    <a:pt x="41" y="84"/>
                    <a:pt x="30" y="86"/>
                  </a:cubicBezTo>
                  <a:cubicBezTo>
                    <a:pt x="19" y="88"/>
                    <a:pt x="16" y="96"/>
                    <a:pt x="17" y="104"/>
                  </a:cubicBezTo>
                  <a:cubicBezTo>
                    <a:pt x="19" y="114"/>
                    <a:pt x="25" y="118"/>
                    <a:pt x="36" y="115"/>
                  </a:cubicBezTo>
                  <a:cubicBezTo>
                    <a:pt x="47" y="113"/>
                    <a:pt x="58" y="110"/>
                    <a:pt x="69" y="107"/>
                  </a:cubicBezTo>
                  <a:cubicBezTo>
                    <a:pt x="69" y="110"/>
                    <a:pt x="70" y="113"/>
                    <a:pt x="71" y="117"/>
                  </a:cubicBezTo>
                  <a:cubicBezTo>
                    <a:pt x="60" y="120"/>
                    <a:pt x="50" y="123"/>
                    <a:pt x="39" y="126"/>
                  </a:cubicBezTo>
                  <a:moveTo>
                    <a:pt x="53" y="170"/>
                  </a:moveTo>
                  <a:cubicBezTo>
                    <a:pt x="53" y="170"/>
                    <a:pt x="53" y="170"/>
                    <a:pt x="53" y="170"/>
                  </a:cubicBezTo>
                  <a:cubicBezTo>
                    <a:pt x="57" y="167"/>
                    <a:pt x="61" y="163"/>
                    <a:pt x="65" y="160"/>
                  </a:cubicBezTo>
                  <a:cubicBezTo>
                    <a:pt x="68" y="157"/>
                    <a:pt x="71" y="155"/>
                    <a:pt x="74" y="152"/>
                  </a:cubicBezTo>
                  <a:cubicBezTo>
                    <a:pt x="74" y="152"/>
                    <a:pt x="74" y="152"/>
                    <a:pt x="74" y="152"/>
                  </a:cubicBezTo>
                  <a:cubicBezTo>
                    <a:pt x="70" y="153"/>
                    <a:pt x="66" y="153"/>
                    <a:pt x="62" y="153"/>
                  </a:cubicBezTo>
                  <a:cubicBezTo>
                    <a:pt x="57" y="153"/>
                    <a:pt x="52" y="153"/>
                    <a:pt x="47" y="153"/>
                  </a:cubicBezTo>
                  <a:cubicBezTo>
                    <a:pt x="49" y="159"/>
                    <a:pt x="51" y="164"/>
                    <a:pt x="53" y="170"/>
                  </a:cubicBezTo>
                  <a:close/>
                  <a:moveTo>
                    <a:pt x="38" y="197"/>
                  </a:moveTo>
                  <a:cubicBezTo>
                    <a:pt x="37" y="194"/>
                    <a:pt x="36" y="190"/>
                    <a:pt x="34" y="187"/>
                  </a:cubicBezTo>
                  <a:cubicBezTo>
                    <a:pt x="39" y="182"/>
                    <a:pt x="43" y="178"/>
                    <a:pt x="47" y="174"/>
                  </a:cubicBezTo>
                  <a:cubicBezTo>
                    <a:pt x="45" y="167"/>
                    <a:pt x="42" y="161"/>
                    <a:pt x="40" y="154"/>
                  </a:cubicBezTo>
                  <a:cubicBezTo>
                    <a:pt x="34" y="154"/>
                    <a:pt x="29" y="154"/>
                    <a:pt x="23" y="153"/>
                  </a:cubicBezTo>
                  <a:cubicBezTo>
                    <a:pt x="22" y="150"/>
                    <a:pt x="21" y="146"/>
                    <a:pt x="20" y="142"/>
                  </a:cubicBezTo>
                  <a:cubicBezTo>
                    <a:pt x="39" y="144"/>
                    <a:pt x="59" y="145"/>
                    <a:pt x="79" y="144"/>
                  </a:cubicBezTo>
                  <a:cubicBezTo>
                    <a:pt x="80" y="148"/>
                    <a:pt x="81" y="152"/>
                    <a:pt x="83" y="156"/>
                  </a:cubicBezTo>
                  <a:cubicBezTo>
                    <a:pt x="68" y="169"/>
                    <a:pt x="53" y="183"/>
                    <a:pt x="38" y="197"/>
                  </a:cubicBezTo>
                  <a:close/>
                  <a:moveTo>
                    <a:pt x="65" y="250"/>
                  </a:moveTo>
                  <a:cubicBezTo>
                    <a:pt x="63" y="247"/>
                    <a:pt x="62" y="244"/>
                    <a:pt x="60" y="241"/>
                  </a:cubicBezTo>
                  <a:cubicBezTo>
                    <a:pt x="64" y="232"/>
                    <a:pt x="69" y="222"/>
                    <a:pt x="75" y="213"/>
                  </a:cubicBezTo>
                  <a:cubicBezTo>
                    <a:pt x="78" y="206"/>
                    <a:pt x="82" y="200"/>
                    <a:pt x="87" y="194"/>
                  </a:cubicBezTo>
                  <a:cubicBezTo>
                    <a:pt x="87" y="194"/>
                    <a:pt x="87" y="194"/>
                    <a:pt x="87" y="194"/>
                  </a:cubicBezTo>
                  <a:cubicBezTo>
                    <a:pt x="80" y="198"/>
                    <a:pt x="74" y="201"/>
                    <a:pt x="65" y="206"/>
                  </a:cubicBezTo>
                  <a:cubicBezTo>
                    <a:pt x="59" y="209"/>
                    <a:pt x="53" y="212"/>
                    <a:pt x="46" y="215"/>
                  </a:cubicBezTo>
                  <a:cubicBezTo>
                    <a:pt x="45" y="212"/>
                    <a:pt x="44" y="209"/>
                    <a:pt x="42" y="206"/>
                  </a:cubicBezTo>
                  <a:cubicBezTo>
                    <a:pt x="59" y="198"/>
                    <a:pt x="76" y="190"/>
                    <a:pt x="93" y="182"/>
                  </a:cubicBezTo>
                  <a:cubicBezTo>
                    <a:pt x="94" y="185"/>
                    <a:pt x="96" y="188"/>
                    <a:pt x="97" y="191"/>
                  </a:cubicBezTo>
                  <a:cubicBezTo>
                    <a:pt x="92" y="200"/>
                    <a:pt x="87" y="209"/>
                    <a:pt x="82" y="218"/>
                  </a:cubicBezTo>
                  <a:cubicBezTo>
                    <a:pt x="78" y="225"/>
                    <a:pt x="74" y="231"/>
                    <a:pt x="71" y="237"/>
                  </a:cubicBezTo>
                  <a:cubicBezTo>
                    <a:pt x="71" y="237"/>
                    <a:pt x="71" y="237"/>
                    <a:pt x="71" y="237"/>
                  </a:cubicBezTo>
                  <a:cubicBezTo>
                    <a:pt x="77" y="232"/>
                    <a:pt x="83" y="229"/>
                    <a:pt x="91" y="224"/>
                  </a:cubicBezTo>
                  <a:cubicBezTo>
                    <a:pt x="97" y="220"/>
                    <a:pt x="103" y="217"/>
                    <a:pt x="109" y="213"/>
                  </a:cubicBezTo>
                  <a:cubicBezTo>
                    <a:pt x="110" y="216"/>
                    <a:pt x="112" y="218"/>
                    <a:pt x="113" y="221"/>
                  </a:cubicBezTo>
                  <a:cubicBezTo>
                    <a:pt x="97" y="231"/>
                    <a:pt x="81" y="241"/>
                    <a:pt x="65" y="250"/>
                  </a:cubicBezTo>
                  <a:close/>
                  <a:moveTo>
                    <a:pt x="102" y="300"/>
                  </a:moveTo>
                  <a:cubicBezTo>
                    <a:pt x="99" y="298"/>
                    <a:pt x="93" y="294"/>
                    <a:pt x="89" y="287"/>
                  </a:cubicBezTo>
                  <a:cubicBezTo>
                    <a:pt x="71" y="263"/>
                    <a:pt x="87" y="249"/>
                    <a:pt x="94" y="244"/>
                  </a:cubicBezTo>
                  <a:cubicBezTo>
                    <a:pt x="109" y="234"/>
                    <a:pt x="125" y="239"/>
                    <a:pt x="136" y="253"/>
                  </a:cubicBezTo>
                  <a:cubicBezTo>
                    <a:pt x="139" y="258"/>
                    <a:pt x="141" y="263"/>
                    <a:pt x="142" y="266"/>
                  </a:cubicBezTo>
                  <a:cubicBezTo>
                    <a:pt x="140" y="267"/>
                    <a:pt x="138" y="268"/>
                    <a:pt x="135" y="269"/>
                  </a:cubicBezTo>
                  <a:cubicBezTo>
                    <a:pt x="135" y="266"/>
                    <a:pt x="133" y="262"/>
                    <a:pt x="130" y="258"/>
                  </a:cubicBezTo>
                  <a:cubicBezTo>
                    <a:pt x="123" y="248"/>
                    <a:pt x="112" y="245"/>
                    <a:pt x="100" y="253"/>
                  </a:cubicBezTo>
                  <a:cubicBezTo>
                    <a:pt x="88" y="261"/>
                    <a:pt x="87" y="273"/>
                    <a:pt x="94" y="283"/>
                  </a:cubicBezTo>
                  <a:cubicBezTo>
                    <a:pt x="97" y="287"/>
                    <a:pt x="99" y="289"/>
                    <a:pt x="101" y="289"/>
                  </a:cubicBezTo>
                  <a:cubicBezTo>
                    <a:pt x="105" y="286"/>
                    <a:pt x="109" y="283"/>
                    <a:pt x="113" y="280"/>
                  </a:cubicBezTo>
                  <a:cubicBezTo>
                    <a:pt x="111" y="277"/>
                    <a:pt x="109" y="274"/>
                    <a:pt x="107" y="271"/>
                  </a:cubicBezTo>
                  <a:cubicBezTo>
                    <a:pt x="108" y="269"/>
                    <a:pt x="110" y="268"/>
                    <a:pt x="112" y="267"/>
                  </a:cubicBezTo>
                  <a:cubicBezTo>
                    <a:pt x="116" y="272"/>
                    <a:pt x="120" y="277"/>
                    <a:pt x="124" y="282"/>
                  </a:cubicBezTo>
                  <a:cubicBezTo>
                    <a:pt x="117" y="288"/>
                    <a:pt x="110" y="294"/>
                    <a:pt x="102" y="300"/>
                  </a:cubicBezTo>
                  <a:close/>
                  <a:moveTo>
                    <a:pt x="172" y="303"/>
                  </a:moveTo>
                  <a:cubicBezTo>
                    <a:pt x="155" y="307"/>
                    <a:pt x="138" y="310"/>
                    <a:pt x="120" y="312"/>
                  </a:cubicBezTo>
                  <a:cubicBezTo>
                    <a:pt x="120" y="313"/>
                    <a:pt x="120" y="313"/>
                    <a:pt x="119" y="313"/>
                  </a:cubicBezTo>
                  <a:cubicBezTo>
                    <a:pt x="126" y="320"/>
                    <a:pt x="134" y="328"/>
                    <a:pt x="141" y="335"/>
                  </a:cubicBezTo>
                  <a:cubicBezTo>
                    <a:pt x="140" y="337"/>
                    <a:pt x="138" y="339"/>
                    <a:pt x="136" y="340"/>
                  </a:cubicBezTo>
                  <a:cubicBezTo>
                    <a:pt x="125" y="330"/>
                    <a:pt x="115" y="319"/>
                    <a:pt x="105" y="308"/>
                  </a:cubicBezTo>
                  <a:cubicBezTo>
                    <a:pt x="107" y="307"/>
                    <a:pt x="108" y="306"/>
                    <a:pt x="109" y="304"/>
                  </a:cubicBezTo>
                  <a:cubicBezTo>
                    <a:pt x="127" y="303"/>
                    <a:pt x="145" y="301"/>
                    <a:pt x="162" y="297"/>
                  </a:cubicBezTo>
                  <a:cubicBezTo>
                    <a:pt x="162" y="297"/>
                    <a:pt x="163" y="297"/>
                    <a:pt x="163" y="297"/>
                  </a:cubicBezTo>
                  <a:cubicBezTo>
                    <a:pt x="156" y="291"/>
                    <a:pt x="151" y="284"/>
                    <a:pt x="145" y="278"/>
                  </a:cubicBezTo>
                  <a:cubicBezTo>
                    <a:pt x="147" y="276"/>
                    <a:pt x="149" y="274"/>
                    <a:pt x="150" y="273"/>
                  </a:cubicBezTo>
                  <a:cubicBezTo>
                    <a:pt x="158" y="282"/>
                    <a:pt x="167" y="291"/>
                    <a:pt x="176" y="300"/>
                  </a:cubicBezTo>
                  <a:cubicBezTo>
                    <a:pt x="174" y="301"/>
                    <a:pt x="173" y="302"/>
                    <a:pt x="172" y="303"/>
                  </a:cubicBezTo>
                  <a:close/>
                  <a:moveTo>
                    <a:pt x="179" y="376"/>
                  </a:moveTo>
                  <a:cubicBezTo>
                    <a:pt x="176" y="374"/>
                    <a:pt x="174" y="372"/>
                    <a:pt x="171" y="370"/>
                  </a:cubicBezTo>
                  <a:cubicBezTo>
                    <a:pt x="176" y="364"/>
                    <a:pt x="182" y="357"/>
                    <a:pt x="187" y="350"/>
                  </a:cubicBezTo>
                  <a:cubicBezTo>
                    <a:pt x="181" y="345"/>
                    <a:pt x="174" y="340"/>
                    <a:pt x="168" y="334"/>
                  </a:cubicBezTo>
                  <a:cubicBezTo>
                    <a:pt x="162" y="341"/>
                    <a:pt x="156" y="347"/>
                    <a:pt x="151" y="353"/>
                  </a:cubicBezTo>
                  <a:cubicBezTo>
                    <a:pt x="148" y="351"/>
                    <a:pt x="146" y="349"/>
                    <a:pt x="143" y="347"/>
                  </a:cubicBezTo>
                  <a:cubicBezTo>
                    <a:pt x="156" y="333"/>
                    <a:pt x="169" y="319"/>
                    <a:pt x="182" y="306"/>
                  </a:cubicBezTo>
                  <a:cubicBezTo>
                    <a:pt x="184" y="308"/>
                    <a:pt x="186" y="310"/>
                    <a:pt x="189" y="311"/>
                  </a:cubicBezTo>
                  <a:cubicBezTo>
                    <a:pt x="183" y="317"/>
                    <a:pt x="178" y="323"/>
                    <a:pt x="173" y="329"/>
                  </a:cubicBezTo>
                  <a:cubicBezTo>
                    <a:pt x="179" y="334"/>
                    <a:pt x="185" y="339"/>
                    <a:pt x="192" y="344"/>
                  </a:cubicBezTo>
                  <a:cubicBezTo>
                    <a:pt x="197" y="338"/>
                    <a:pt x="202" y="332"/>
                    <a:pt x="207" y="326"/>
                  </a:cubicBezTo>
                  <a:cubicBezTo>
                    <a:pt x="209" y="328"/>
                    <a:pt x="211" y="330"/>
                    <a:pt x="213" y="331"/>
                  </a:cubicBezTo>
                  <a:cubicBezTo>
                    <a:pt x="202" y="346"/>
                    <a:pt x="190" y="361"/>
                    <a:pt x="179" y="376"/>
                  </a:cubicBezTo>
                  <a:close/>
                  <a:moveTo>
                    <a:pt x="212" y="365"/>
                  </a:moveTo>
                  <a:cubicBezTo>
                    <a:pt x="212" y="365"/>
                    <a:pt x="212" y="365"/>
                    <a:pt x="212" y="365"/>
                  </a:cubicBezTo>
                  <a:cubicBezTo>
                    <a:pt x="205" y="374"/>
                    <a:pt x="204" y="386"/>
                    <a:pt x="213" y="392"/>
                  </a:cubicBezTo>
                  <a:cubicBezTo>
                    <a:pt x="223" y="398"/>
                    <a:pt x="233" y="392"/>
                    <a:pt x="239" y="381"/>
                  </a:cubicBezTo>
                  <a:cubicBezTo>
                    <a:pt x="245" y="372"/>
                    <a:pt x="246" y="360"/>
                    <a:pt x="238" y="355"/>
                  </a:cubicBezTo>
                  <a:cubicBezTo>
                    <a:pt x="229" y="349"/>
                    <a:pt x="218" y="356"/>
                    <a:pt x="212" y="365"/>
                  </a:cubicBezTo>
                  <a:close/>
                  <a:moveTo>
                    <a:pt x="248" y="386"/>
                  </a:moveTo>
                  <a:cubicBezTo>
                    <a:pt x="238" y="403"/>
                    <a:pt x="223" y="406"/>
                    <a:pt x="209" y="397"/>
                  </a:cubicBezTo>
                  <a:cubicBezTo>
                    <a:pt x="195" y="389"/>
                    <a:pt x="193" y="373"/>
                    <a:pt x="204" y="360"/>
                  </a:cubicBezTo>
                  <a:cubicBezTo>
                    <a:pt x="214" y="345"/>
                    <a:pt x="229" y="342"/>
                    <a:pt x="242" y="349"/>
                  </a:cubicBezTo>
                  <a:cubicBezTo>
                    <a:pt x="254" y="357"/>
                    <a:pt x="256" y="372"/>
                    <a:pt x="248" y="386"/>
                  </a:cubicBezTo>
                  <a:close/>
                  <a:moveTo>
                    <a:pt x="293" y="413"/>
                  </a:moveTo>
                  <a:cubicBezTo>
                    <a:pt x="287" y="428"/>
                    <a:pt x="275" y="431"/>
                    <a:pt x="262" y="425"/>
                  </a:cubicBezTo>
                  <a:cubicBezTo>
                    <a:pt x="250" y="420"/>
                    <a:pt x="245" y="410"/>
                    <a:pt x="253" y="395"/>
                  </a:cubicBezTo>
                  <a:cubicBezTo>
                    <a:pt x="259" y="385"/>
                    <a:pt x="264" y="376"/>
                    <a:pt x="269" y="366"/>
                  </a:cubicBezTo>
                  <a:cubicBezTo>
                    <a:pt x="272" y="367"/>
                    <a:pt x="275" y="368"/>
                    <a:pt x="277" y="370"/>
                  </a:cubicBezTo>
                  <a:cubicBezTo>
                    <a:pt x="272" y="380"/>
                    <a:pt x="267" y="390"/>
                    <a:pt x="261" y="400"/>
                  </a:cubicBezTo>
                  <a:cubicBezTo>
                    <a:pt x="256" y="410"/>
                    <a:pt x="259" y="416"/>
                    <a:pt x="266" y="419"/>
                  </a:cubicBezTo>
                  <a:cubicBezTo>
                    <a:pt x="273" y="422"/>
                    <a:pt x="279" y="420"/>
                    <a:pt x="284" y="410"/>
                  </a:cubicBezTo>
                  <a:cubicBezTo>
                    <a:pt x="289" y="399"/>
                    <a:pt x="293" y="389"/>
                    <a:pt x="298" y="379"/>
                  </a:cubicBezTo>
                  <a:cubicBezTo>
                    <a:pt x="301" y="380"/>
                    <a:pt x="303" y="381"/>
                    <a:pt x="306" y="382"/>
                  </a:cubicBezTo>
                  <a:cubicBezTo>
                    <a:pt x="302" y="392"/>
                    <a:pt x="297" y="402"/>
                    <a:pt x="293" y="413"/>
                  </a:cubicBezTo>
                  <a:close/>
                  <a:moveTo>
                    <a:pt x="393" y="462"/>
                  </a:moveTo>
                  <a:cubicBezTo>
                    <a:pt x="390" y="462"/>
                    <a:pt x="387" y="461"/>
                    <a:pt x="384" y="461"/>
                  </a:cubicBezTo>
                  <a:cubicBezTo>
                    <a:pt x="385" y="453"/>
                    <a:pt x="386" y="445"/>
                    <a:pt x="387" y="438"/>
                  </a:cubicBezTo>
                  <a:cubicBezTo>
                    <a:pt x="388" y="430"/>
                    <a:pt x="389" y="422"/>
                    <a:pt x="390" y="415"/>
                  </a:cubicBezTo>
                  <a:cubicBezTo>
                    <a:pt x="390" y="415"/>
                    <a:pt x="390" y="415"/>
                    <a:pt x="390" y="415"/>
                  </a:cubicBezTo>
                  <a:cubicBezTo>
                    <a:pt x="387" y="421"/>
                    <a:pt x="383" y="427"/>
                    <a:pt x="379" y="434"/>
                  </a:cubicBezTo>
                  <a:cubicBezTo>
                    <a:pt x="375" y="442"/>
                    <a:pt x="370" y="449"/>
                    <a:pt x="365" y="457"/>
                  </a:cubicBezTo>
                  <a:cubicBezTo>
                    <a:pt x="362" y="456"/>
                    <a:pt x="360" y="456"/>
                    <a:pt x="358" y="455"/>
                  </a:cubicBezTo>
                  <a:cubicBezTo>
                    <a:pt x="357" y="447"/>
                    <a:pt x="356" y="438"/>
                    <a:pt x="355" y="429"/>
                  </a:cubicBezTo>
                  <a:cubicBezTo>
                    <a:pt x="355" y="422"/>
                    <a:pt x="355" y="414"/>
                    <a:pt x="355" y="407"/>
                  </a:cubicBezTo>
                  <a:cubicBezTo>
                    <a:pt x="355" y="407"/>
                    <a:pt x="355" y="407"/>
                    <a:pt x="355" y="407"/>
                  </a:cubicBezTo>
                  <a:cubicBezTo>
                    <a:pt x="353" y="414"/>
                    <a:pt x="350" y="422"/>
                    <a:pt x="347" y="430"/>
                  </a:cubicBezTo>
                  <a:cubicBezTo>
                    <a:pt x="345" y="437"/>
                    <a:pt x="342" y="444"/>
                    <a:pt x="340" y="452"/>
                  </a:cubicBezTo>
                  <a:cubicBezTo>
                    <a:pt x="337" y="451"/>
                    <a:pt x="334" y="450"/>
                    <a:pt x="331" y="449"/>
                  </a:cubicBezTo>
                  <a:cubicBezTo>
                    <a:pt x="338" y="432"/>
                    <a:pt x="345" y="414"/>
                    <a:pt x="351" y="397"/>
                  </a:cubicBezTo>
                  <a:cubicBezTo>
                    <a:pt x="355" y="398"/>
                    <a:pt x="358" y="399"/>
                    <a:pt x="361" y="399"/>
                  </a:cubicBezTo>
                  <a:cubicBezTo>
                    <a:pt x="362" y="408"/>
                    <a:pt x="363" y="417"/>
                    <a:pt x="363" y="425"/>
                  </a:cubicBezTo>
                  <a:cubicBezTo>
                    <a:pt x="364" y="432"/>
                    <a:pt x="364" y="439"/>
                    <a:pt x="364" y="445"/>
                  </a:cubicBezTo>
                  <a:cubicBezTo>
                    <a:pt x="364" y="445"/>
                    <a:pt x="365" y="445"/>
                    <a:pt x="365" y="445"/>
                  </a:cubicBezTo>
                  <a:cubicBezTo>
                    <a:pt x="368" y="439"/>
                    <a:pt x="371" y="434"/>
                    <a:pt x="375" y="427"/>
                  </a:cubicBezTo>
                  <a:cubicBezTo>
                    <a:pt x="379" y="420"/>
                    <a:pt x="384" y="413"/>
                    <a:pt x="388" y="405"/>
                  </a:cubicBezTo>
                  <a:cubicBezTo>
                    <a:pt x="392" y="406"/>
                    <a:pt x="395" y="406"/>
                    <a:pt x="399" y="407"/>
                  </a:cubicBezTo>
                  <a:cubicBezTo>
                    <a:pt x="397" y="425"/>
                    <a:pt x="395" y="444"/>
                    <a:pt x="393" y="462"/>
                  </a:cubicBezTo>
                  <a:close/>
                  <a:moveTo>
                    <a:pt x="440" y="467"/>
                  </a:moveTo>
                  <a:cubicBezTo>
                    <a:pt x="428" y="466"/>
                    <a:pt x="416" y="465"/>
                    <a:pt x="405" y="464"/>
                  </a:cubicBezTo>
                  <a:cubicBezTo>
                    <a:pt x="407" y="446"/>
                    <a:pt x="410" y="427"/>
                    <a:pt x="412" y="409"/>
                  </a:cubicBezTo>
                  <a:cubicBezTo>
                    <a:pt x="422" y="410"/>
                    <a:pt x="432" y="411"/>
                    <a:pt x="442" y="412"/>
                  </a:cubicBezTo>
                  <a:cubicBezTo>
                    <a:pt x="442" y="414"/>
                    <a:pt x="442" y="416"/>
                    <a:pt x="442" y="419"/>
                  </a:cubicBezTo>
                  <a:cubicBezTo>
                    <a:pt x="435" y="418"/>
                    <a:pt x="427" y="418"/>
                    <a:pt x="420" y="417"/>
                  </a:cubicBezTo>
                  <a:cubicBezTo>
                    <a:pt x="420" y="422"/>
                    <a:pt x="419" y="427"/>
                    <a:pt x="418" y="433"/>
                  </a:cubicBezTo>
                  <a:cubicBezTo>
                    <a:pt x="425" y="433"/>
                    <a:pt x="432" y="434"/>
                    <a:pt x="439" y="435"/>
                  </a:cubicBezTo>
                  <a:cubicBezTo>
                    <a:pt x="439" y="437"/>
                    <a:pt x="439" y="439"/>
                    <a:pt x="439" y="441"/>
                  </a:cubicBezTo>
                  <a:cubicBezTo>
                    <a:pt x="432" y="441"/>
                    <a:pt x="425" y="440"/>
                    <a:pt x="418" y="440"/>
                  </a:cubicBezTo>
                  <a:cubicBezTo>
                    <a:pt x="417" y="446"/>
                    <a:pt x="416" y="452"/>
                    <a:pt x="415" y="458"/>
                  </a:cubicBezTo>
                  <a:cubicBezTo>
                    <a:pt x="424" y="459"/>
                    <a:pt x="432" y="460"/>
                    <a:pt x="440" y="460"/>
                  </a:cubicBezTo>
                  <a:cubicBezTo>
                    <a:pt x="440" y="462"/>
                    <a:pt x="440" y="465"/>
                    <a:pt x="440" y="467"/>
                  </a:cubicBezTo>
                  <a:close/>
                  <a:moveTo>
                    <a:pt x="460" y="461"/>
                  </a:moveTo>
                  <a:cubicBezTo>
                    <a:pt x="460" y="461"/>
                    <a:pt x="460" y="461"/>
                    <a:pt x="460" y="461"/>
                  </a:cubicBezTo>
                  <a:cubicBezTo>
                    <a:pt x="462" y="462"/>
                    <a:pt x="464" y="462"/>
                    <a:pt x="466" y="462"/>
                  </a:cubicBezTo>
                  <a:cubicBezTo>
                    <a:pt x="481" y="462"/>
                    <a:pt x="489" y="454"/>
                    <a:pt x="488" y="439"/>
                  </a:cubicBezTo>
                  <a:cubicBezTo>
                    <a:pt x="488" y="425"/>
                    <a:pt x="480" y="419"/>
                    <a:pt x="468" y="419"/>
                  </a:cubicBezTo>
                  <a:cubicBezTo>
                    <a:pt x="465" y="419"/>
                    <a:pt x="462" y="419"/>
                    <a:pt x="461" y="419"/>
                  </a:cubicBezTo>
                  <a:cubicBezTo>
                    <a:pt x="460" y="433"/>
                    <a:pt x="460" y="447"/>
                    <a:pt x="460" y="461"/>
                  </a:cubicBezTo>
                  <a:close/>
                  <a:moveTo>
                    <a:pt x="452" y="413"/>
                  </a:moveTo>
                  <a:cubicBezTo>
                    <a:pt x="456" y="412"/>
                    <a:pt x="461" y="412"/>
                    <a:pt x="467" y="412"/>
                  </a:cubicBezTo>
                  <a:cubicBezTo>
                    <a:pt x="491" y="412"/>
                    <a:pt x="497" y="426"/>
                    <a:pt x="498" y="438"/>
                  </a:cubicBezTo>
                  <a:cubicBezTo>
                    <a:pt x="498" y="438"/>
                    <a:pt x="498" y="438"/>
                    <a:pt x="498" y="438"/>
                  </a:cubicBezTo>
                  <a:cubicBezTo>
                    <a:pt x="499" y="448"/>
                    <a:pt x="496" y="456"/>
                    <a:pt x="490" y="461"/>
                  </a:cubicBezTo>
                  <a:cubicBezTo>
                    <a:pt x="485" y="466"/>
                    <a:pt x="475" y="469"/>
                    <a:pt x="464" y="468"/>
                  </a:cubicBezTo>
                  <a:cubicBezTo>
                    <a:pt x="458" y="468"/>
                    <a:pt x="454" y="468"/>
                    <a:pt x="450" y="467"/>
                  </a:cubicBezTo>
                  <a:cubicBezTo>
                    <a:pt x="451" y="449"/>
                    <a:pt x="451" y="431"/>
                    <a:pt x="452" y="413"/>
                  </a:cubicBezTo>
                  <a:close/>
                  <a:moveTo>
                    <a:pt x="505" y="411"/>
                  </a:moveTo>
                  <a:cubicBezTo>
                    <a:pt x="508" y="411"/>
                    <a:pt x="511" y="410"/>
                    <a:pt x="514" y="410"/>
                  </a:cubicBezTo>
                  <a:cubicBezTo>
                    <a:pt x="516" y="429"/>
                    <a:pt x="518" y="447"/>
                    <a:pt x="520" y="466"/>
                  </a:cubicBezTo>
                  <a:cubicBezTo>
                    <a:pt x="516" y="466"/>
                    <a:pt x="513" y="466"/>
                    <a:pt x="510" y="466"/>
                  </a:cubicBezTo>
                  <a:cubicBezTo>
                    <a:pt x="508" y="448"/>
                    <a:pt x="507" y="429"/>
                    <a:pt x="505" y="411"/>
                  </a:cubicBezTo>
                  <a:close/>
                  <a:moveTo>
                    <a:pt x="574" y="456"/>
                  </a:moveTo>
                  <a:cubicBezTo>
                    <a:pt x="572" y="457"/>
                    <a:pt x="567" y="460"/>
                    <a:pt x="560" y="461"/>
                  </a:cubicBezTo>
                  <a:cubicBezTo>
                    <a:pt x="542" y="464"/>
                    <a:pt x="528" y="455"/>
                    <a:pt x="526" y="437"/>
                  </a:cubicBezTo>
                  <a:cubicBezTo>
                    <a:pt x="524" y="419"/>
                    <a:pt x="535" y="407"/>
                    <a:pt x="550" y="404"/>
                  </a:cubicBezTo>
                  <a:cubicBezTo>
                    <a:pt x="557" y="403"/>
                    <a:pt x="561" y="404"/>
                    <a:pt x="563" y="404"/>
                  </a:cubicBezTo>
                  <a:cubicBezTo>
                    <a:pt x="562" y="407"/>
                    <a:pt x="562" y="409"/>
                    <a:pt x="562" y="411"/>
                  </a:cubicBezTo>
                  <a:cubicBezTo>
                    <a:pt x="560" y="411"/>
                    <a:pt x="556" y="411"/>
                    <a:pt x="552" y="411"/>
                  </a:cubicBezTo>
                  <a:cubicBezTo>
                    <a:pt x="541" y="413"/>
                    <a:pt x="534" y="421"/>
                    <a:pt x="536" y="436"/>
                  </a:cubicBezTo>
                  <a:cubicBezTo>
                    <a:pt x="538" y="449"/>
                    <a:pt x="547" y="456"/>
                    <a:pt x="560" y="454"/>
                  </a:cubicBezTo>
                  <a:cubicBezTo>
                    <a:pt x="564" y="453"/>
                    <a:pt x="569" y="451"/>
                    <a:pt x="571" y="450"/>
                  </a:cubicBezTo>
                  <a:cubicBezTo>
                    <a:pt x="572" y="452"/>
                    <a:pt x="573" y="454"/>
                    <a:pt x="574" y="456"/>
                  </a:cubicBezTo>
                  <a:close/>
                  <a:moveTo>
                    <a:pt x="605" y="426"/>
                  </a:moveTo>
                  <a:cubicBezTo>
                    <a:pt x="605" y="426"/>
                    <a:pt x="605" y="426"/>
                    <a:pt x="605" y="426"/>
                  </a:cubicBezTo>
                  <a:cubicBezTo>
                    <a:pt x="602" y="422"/>
                    <a:pt x="599" y="418"/>
                    <a:pt x="596" y="414"/>
                  </a:cubicBezTo>
                  <a:cubicBezTo>
                    <a:pt x="594" y="410"/>
                    <a:pt x="592" y="407"/>
                    <a:pt x="590" y="404"/>
                  </a:cubicBezTo>
                  <a:cubicBezTo>
                    <a:pt x="590" y="404"/>
                    <a:pt x="590" y="404"/>
                    <a:pt x="590" y="404"/>
                  </a:cubicBezTo>
                  <a:cubicBezTo>
                    <a:pt x="590" y="407"/>
                    <a:pt x="591" y="411"/>
                    <a:pt x="591" y="415"/>
                  </a:cubicBezTo>
                  <a:cubicBezTo>
                    <a:pt x="590" y="420"/>
                    <a:pt x="590" y="425"/>
                    <a:pt x="590" y="430"/>
                  </a:cubicBezTo>
                  <a:cubicBezTo>
                    <a:pt x="595" y="429"/>
                    <a:pt x="600" y="428"/>
                    <a:pt x="605" y="426"/>
                  </a:cubicBezTo>
                  <a:close/>
                  <a:moveTo>
                    <a:pt x="629" y="443"/>
                  </a:moveTo>
                  <a:cubicBezTo>
                    <a:pt x="626" y="444"/>
                    <a:pt x="623" y="445"/>
                    <a:pt x="619" y="446"/>
                  </a:cubicBezTo>
                  <a:cubicBezTo>
                    <a:pt x="616" y="441"/>
                    <a:pt x="612" y="437"/>
                    <a:pt x="609" y="432"/>
                  </a:cubicBezTo>
                  <a:cubicBezTo>
                    <a:pt x="603" y="434"/>
                    <a:pt x="596" y="435"/>
                    <a:pt x="590" y="437"/>
                  </a:cubicBezTo>
                  <a:cubicBezTo>
                    <a:pt x="590" y="443"/>
                    <a:pt x="590" y="448"/>
                    <a:pt x="589" y="454"/>
                  </a:cubicBezTo>
                  <a:cubicBezTo>
                    <a:pt x="586" y="455"/>
                    <a:pt x="583" y="456"/>
                    <a:pt x="579" y="456"/>
                  </a:cubicBezTo>
                  <a:cubicBezTo>
                    <a:pt x="582" y="437"/>
                    <a:pt x="583" y="417"/>
                    <a:pt x="583" y="398"/>
                  </a:cubicBezTo>
                  <a:cubicBezTo>
                    <a:pt x="587" y="397"/>
                    <a:pt x="590" y="396"/>
                    <a:pt x="594" y="395"/>
                  </a:cubicBezTo>
                  <a:cubicBezTo>
                    <a:pt x="605" y="411"/>
                    <a:pt x="617" y="427"/>
                    <a:pt x="629" y="443"/>
                  </a:cubicBezTo>
                  <a:close/>
                  <a:moveTo>
                    <a:pt x="670" y="427"/>
                  </a:moveTo>
                  <a:cubicBezTo>
                    <a:pt x="659" y="432"/>
                    <a:pt x="649" y="436"/>
                    <a:pt x="638" y="440"/>
                  </a:cubicBezTo>
                  <a:cubicBezTo>
                    <a:pt x="631" y="423"/>
                    <a:pt x="624" y="405"/>
                    <a:pt x="618" y="388"/>
                  </a:cubicBezTo>
                  <a:cubicBezTo>
                    <a:pt x="620" y="387"/>
                    <a:pt x="623" y="386"/>
                    <a:pt x="626" y="385"/>
                  </a:cubicBezTo>
                  <a:cubicBezTo>
                    <a:pt x="632" y="400"/>
                    <a:pt x="638" y="415"/>
                    <a:pt x="644" y="430"/>
                  </a:cubicBezTo>
                  <a:cubicBezTo>
                    <a:pt x="652" y="427"/>
                    <a:pt x="659" y="424"/>
                    <a:pt x="667" y="421"/>
                  </a:cubicBezTo>
                  <a:cubicBezTo>
                    <a:pt x="668" y="423"/>
                    <a:pt x="669" y="425"/>
                    <a:pt x="670" y="427"/>
                  </a:cubicBezTo>
                  <a:close/>
                  <a:moveTo>
                    <a:pt x="737" y="365"/>
                  </a:moveTo>
                  <a:cubicBezTo>
                    <a:pt x="747" y="378"/>
                    <a:pt x="743" y="389"/>
                    <a:pt x="731" y="397"/>
                  </a:cubicBezTo>
                  <a:cubicBezTo>
                    <a:pt x="720" y="404"/>
                    <a:pt x="708" y="402"/>
                    <a:pt x="700" y="388"/>
                  </a:cubicBezTo>
                  <a:cubicBezTo>
                    <a:pt x="694" y="378"/>
                    <a:pt x="689" y="368"/>
                    <a:pt x="683" y="359"/>
                  </a:cubicBezTo>
                  <a:cubicBezTo>
                    <a:pt x="685" y="357"/>
                    <a:pt x="688" y="356"/>
                    <a:pt x="690" y="354"/>
                  </a:cubicBezTo>
                  <a:cubicBezTo>
                    <a:pt x="696" y="364"/>
                    <a:pt x="702" y="374"/>
                    <a:pt x="708" y="383"/>
                  </a:cubicBezTo>
                  <a:cubicBezTo>
                    <a:pt x="714" y="393"/>
                    <a:pt x="721" y="394"/>
                    <a:pt x="728" y="391"/>
                  </a:cubicBezTo>
                  <a:cubicBezTo>
                    <a:pt x="734" y="386"/>
                    <a:pt x="736" y="380"/>
                    <a:pt x="729" y="370"/>
                  </a:cubicBezTo>
                  <a:cubicBezTo>
                    <a:pt x="723" y="361"/>
                    <a:pt x="716" y="352"/>
                    <a:pt x="710" y="342"/>
                  </a:cubicBezTo>
                  <a:cubicBezTo>
                    <a:pt x="712" y="341"/>
                    <a:pt x="714" y="339"/>
                    <a:pt x="717" y="338"/>
                  </a:cubicBezTo>
                  <a:cubicBezTo>
                    <a:pt x="723" y="347"/>
                    <a:pt x="730" y="356"/>
                    <a:pt x="737" y="365"/>
                  </a:cubicBezTo>
                  <a:close/>
                  <a:moveTo>
                    <a:pt x="797" y="346"/>
                  </a:moveTo>
                  <a:cubicBezTo>
                    <a:pt x="794" y="348"/>
                    <a:pt x="792" y="350"/>
                    <a:pt x="789" y="352"/>
                  </a:cubicBezTo>
                  <a:cubicBezTo>
                    <a:pt x="779" y="350"/>
                    <a:pt x="769" y="347"/>
                    <a:pt x="759" y="343"/>
                  </a:cubicBezTo>
                  <a:cubicBezTo>
                    <a:pt x="753" y="341"/>
                    <a:pt x="746" y="338"/>
                    <a:pt x="739" y="335"/>
                  </a:cubicBezTo>
                  <a:cubicBezTo>
                    <a:pt x="739" y="335"/>
                    <a:pt x="739" y="335"/>
                    <a:pt x="739" y="335"/>
                  </a:cubicBezTo>
                  <a:cubicBezTo>
                    <a:pt x="744" y="340"/>
                    <a:pt x="749" y="346"/>
                    <a:pt x="755" y="353"/>
                  </a:cubicBezTo>
                  <a:cubicBezTo>
                    <a:pt x="759" y="359"/>
                    <a:pt x="764" y="364"/>
                    <a:pt x="768" y="370"/>
                  </a:cubicBezTo>
                  <a:cubicBezTo>
                    <a:pt x="766" y="372"/>
                    <a:pt x="764" y="374"/>
                    <a:pt x="761" y="375"/>
                  </a:cubicBezTo>
                  <a:cubicBezTo>
                    <a:pt x="750" y="360"/>
                    <a:pt x="738" y="346"/>
                    <a:pt x="726" y="331"/>
                  </a:cubicBezTo>
                  <a:cubicBezTo>
                    <a:pt x="729" y="329"/>
                    <a:pt x="731" y="327"/>
                    <a:pt x="734" y="325"/>
                  </a:cubicBezTo>
                  <a:cubicBezTo>
                    <a:pt x="743" y="329"/>
                    <a:pt x="753" y="332"/>
                    <a:pt x="763" y="335"/>
                  </a:cubicBezTo>
                  <a:cubicBezTo>
                    <a:pt x="770" y="338"/>
                    <a:pt x="777" y="340"/>
                    <a:pt x="783" y="343"/>
                  </a:cubicBezTo>
                  <a:cubicBezTo>
                    <a:pt x="783" y="343"/>
                    <a:pt x="783" y="343"/>
                    <a:pt x="783" y="343"/>
                  </a:cubicBezTo>
                  <a:cubicBezTo>
                    <a:pt x="777" y="337"/>
                    <a:pt x="772" y="332"/>
                    <a:pt x="766" y="325"/>
                  </a:cubicBezTo>
                  <a:cubicBezTo>
                    <a:pt x="761" y="320"/>
                    <a:pt x="757" y="315"/>
                    <a:pt x="752" y="310"/>
                  </a:cubicBezTo>
                  <a:cubicBezTo>
                    <a:pt x="754" y="308"/>
                    <a:pt x="756" y="306"/>
                    <a:pt x="758" y="305"/>
                  </a:cubicBezTo>
                  <a:cubicBezTo>
                    <a:pt x="771" y="318"/>
                    <a:pt x="784" y="332"/>
                    <a:pt x="797" y="346"/>
                  </a:cubicBezTo>
                  <a:close/>
                  <a:moveTo>
                    <a:pt x="767" y="296"/>
                  </a:moveTo>
                  <a:cubicBezTo>
                    <a:pt x="769" y="294"/>
                    <a:pt x="771" y="292"/>
                    <a:pt x="773" y="290"/>
                  </a:cubicBezTo>
                  <a:cubicBezTo>
                    <a:pt x="787" y="303"/>
                    <a:pt x="800" y="316"/>
                    <a:pt x="814" y="329"/>
                  </a:cubicBezTo>
                  <a:cubicBezTo>
                    <a:pt x="811" y="332"/>
                    <a:pt x="809" y="334"/>
                    <a:pt x="807" y="336"/>
                  </a:cubicBezTo>
                  <a:cubicBezTo>
                    <a:pt x="793" y="323"/>
                    <a:pt x="780" y="310"/>
                    <a:pt x="767" y="296"/>
                  </a:cubicBezTo>
                  <a:close/>
                  <a:moveTo>
                    <a:pt x="807" y="250"/>
                  </a:moveTo>
                  <a:cubicBezTo>
                    <a:pt x="818" y="266"/>
                    <a:pt x="829" y="283"/>
                    <a:pt x="839" y="300"/>
                  </a:cubicBezTo>
                  <a:cubicBezTo>
                    <a:pt x="837" y="303"/>
                    <a:pt x="835" y="306"/>
                    <a:pt x="832" y="309"/>
                  </a:cubicBezTo>
                  <a:cubicBezTo>
                    <a:pt x="813" y="302"/>
                    <a:pt x="795" y="294"/>
                    <a:pt x="777" y="285"/>
                  </a:cubicBezTo>
                  <a:cubicBezTo>
                    <a:pt x="779" y="283"/>
                    <a:pt x="782" y="281"/>
                    <a:pt x="784" y="278"/>
                  </a:cubicBezTo>
                  <a:cubicBezTo>
                    <a:pt x="792" y="282"/>
                    <a:pt x="801" y="286"/>
                    <a:pt x="809" y="290"/>
                  </a:cubicBezTo>
                  <a:cubicBezTo>
                    <a:pt x="816" y="293"/>
                    <a:pt x="823" y="296"/>
                    <a:pt x="829" y="299"/>
                  </a:cubicBezTo>
                  <a:cubicBezTo>
                    <a:pt x="829" y="299"/>
                    <a:pt x="829" y="299"/>
                    <a:pt x="829" y="299"/>
                  </a:cubicBezTo>
                  <a:cubicBezTo>
                    <a:pt x="825" y="293"/>
                    <a:pt x="821" y="287"/>
                    <a:pt x="817" y="281"/>
                  </a:cubicBezTo>
                  <a:cubicBezTo>
                    <a:pt x="812" y="273"/>
                    <a:pt x="807" y="265"/>
                    <a:pt x="801" y="257"/>
                  </a:cubicBezTo>
                  <a:cubicBezTo>
                    <a:pt x="803" y="255"/>
                    <a:pt x="805" y="252"/>
                    <a:pt x="807" y="250"/>
                  </a:cubicBezTo>
                  <a:close/>
                  <a:moveTo>
                    <a:pt x="876" y="246"/>
                  </a:moveTo>
                  <a:cubicBezTo>
                    <a:pt x="870" y="257"/>
                    <a:pt x="864" y="267"/>
                    <a:pt x="857" y="277"/>
                  </a:cubicBezTo>
                  <a:cubicBezTo>
                    <a:pt x="841" y="266"/>
                    <a:pt x="826" y="255"/>
                    <a:pt x="811" y="244"/>
                  </a:cubicBezTo>
                  <a:cubicBezTo>
                    <a:pt x="817" y="236"/>
                    <a:pt x="822" y="227"/>
                    <a:pt x="827" y="218"/>
                  </a:cubicBezTo>
                  <a:cubicBezTo>
                    <a:pt x="829" y="219"/>
                    <a:pt x="831" y="220"/>
                    <a:pt x="833" y="222"/>
                  </a:cubicBezTo>
                  <a:cubicBezTo>
                    <a:pt x="830" y="228"/>
                    <a:pt x="826" y="235"/>
                    <a:pt x="822" y="241"/>
                  </a:cubicBezTo>
                  <a:cubicBezTo>
                    <a:pt x="826" y="244"/>
                    <a:pt x="831" y="247"/>
                    <a:pt x="835" y="250"/>
                  </a:cubicBezTo>
                  <a:cubicBezTo>
                    <a:pt x="839" y="244"/>
                    <a:pt x="843" y="238"/>
                    <a:pt x="847" y="231"/>
                  </a:cubicBezTo>
                  <a:cubicBezTo>
                    <a:pt x="849" y="233"/>
                    <a:pt x="851" y="234"/>
                    <a:pt x="853" y="235"/>
                  </a:cubicBezTo>
                  <a:cubicBezTo>
                    <a:pt x="849" y="242"/>
                    <a:pt x="845" y="248"/>
                    <a:pt x="841" y="254"/>
                  </a:cubicBezTo>
                  <a:cubicBezTo>
                    <a:pt x="846" y="258"/>
                    <a:pt x="851" y="261"/>
                    <a:pt x="856" y="265"/>
                  </a:cubicBezTo>
                  <a:cubicBezTo>
                    <a:pt x="861" y="257"/>
                    <a:pt x="866" y="250"/>
                    <a:pt x="870" y="242"/>
                  </a:cubicBezTo>
                  <a:cubicBezTo>
                    <a:pt x="872" y="244"/>
                    <a:pt x="874" y="245"/>
                    <a:pt x="876" y="246"/>
                  </a:cubicBezTo>
                  <a:close/>
                  <a:moveTo>
                    <a:pt x="863" y="207"/>
                  </a:moveTo>
                  <a:cubicBezTo>
                    <a:pt x="863" y="207"/>
                    <a:pt x="863" y="207"/>
                    <a:pt x="863" y="207"/>
                  </a:cubicBezTo>
                  <a:cubicBezTo>
                    <a:pt x="866" y="200"/>
                    <a:pt x="865" y="193"/>
                    <a:pt x="859" y="190"/>
                  </a:cubicBezTo>
                  <a:cubicBezTo>
                    <a:pt x="853" y="187"/>
                    <a:pt x="848" y="191"/>
                    <a:pt x="845" y="197"/>
                  </a:cubicBezTo>
                  <a:cubicBezTo>
                    <a:pt x="844" y="200"/>
                    <a:pt x="843" y="203"/>
                    <a:pt x="843" y="204"/>
                  </a:cubicBezTo>
                  <a:cubicBezTo>
                    <a:pt x="848" y="207"/>
                    <a:pt x="854" y="210"/>
                    <a:pt x="860" y="213"/>
                  </a:cubicBezTo>
                  <a:cubicBezTo>
                    <a:pt x="861" y="211"/>
                    <a:pt x="862" y="209"/>
                    <a:pt x="863" y="207"/>
                  </a:cubicBezTo>
                  <a:close/>
                  <a:moveTo>
                    <a:pt x="871" y="198"/>
                  </a:moveTo>
                  <a:cubicBezTo>
                    <a:pt x="874" y="194"/>
                    <a:pt x="879" y="193"/>
                    <a:pt x="885" y="194"/>
                  </a:cubicBezTo>
                  <a:cubicBezTo>
                    <a:pt x="892" y="196"/>
                    <a:pt x="898" y="196"/>
                    <a:pt x="901" y="196"/>
                  </a:cubicBezTo>
                  <a:cubicBezTo>
                    <a:pt x="899" y="199"/>
                    <a:pt x="898" y="203"/>
                    <a:pt x="897" y="206"/>
                  </a:cubicBezTo>
                  <a:cubicBezTo>
                    <a:pt x="895" y="206"/>
                    <a:pt x="890" y="206"/>
                    <a:pt x="883" y="204"/>
                  </a:cubicBezTo>
                  <a:cubicBezTo>
                    <a:pt x="875" y="203"/>
                    <a:pt x="871" y="204"/>
                    <a:pt x="868" y="211"/>
                  </a:cubicBezTo>
                  <a:cubicBezTo>
                    <a:pt x="867" y="212"/>
                    <a:pt x="866" y="214"/>
                    <a:pt x="865" y="216"/>
                  </a:cubicBezTo>
                  <a:cubicBezTo>
                    <a:pt x="872" y="220"/>
                    <a:pt x="879" y="224"/>
                    <a:pt x="886" y="227"/>
                  </a:cubicBezTo>
                  <a:cubicBezTo>
                    <a:pt x="885" y="231"/>
                    <a:pt x="883" y="234"/>
                    <a:pt x="882" y="237"/>
                  </a:cubicBezTo>
                  <a:cubicBezTo>
                    <a:pt x="865" y="227"/>
                    <a:pt x="849" y="218"/>
                    <a:pt x="833" y="209"/>
                  </a:cubicBezTo>
                  <a:cubicBezTo>
                    <a:pt x="835" y="205"/>
                    <a:pt x="837" y="200"/>
                    <a:pt x="839" y="195"/>
                  </a:cubicBezTo>
                  <a:cubicBezTo>
                    <a:pt x="843" y="188"/>
                    <a:pt x="846" y="183"/>
                    <a:pt x="850" y="181"/>
                  </a:cubicBezTo>
                  <a:cubicBezTo>
                    <a:pt x="854" y="179"/>
                    <a:pt x="858" y="179"/>
                    <a:pt x="862" y="181"/>
                  </a:cubicBezTo>
                  <a:cubicBezTo>
                    <a:pt x="869" y="184"/>
                    <a:pt x="872" y="191"/>
                    <a:pt x="871" y="198"/>
                  </a:cubicBezTo>
                  <a:cubicBezTo>
                    <a:pt x="871" y="198"/>
                    <a:pt x="871" y="198"/>
                    <a:pt x="871" y="198"/>
                  </a:cubicBezTo>
                  <a:close/>
                  <a:moveTo>
                    <a:pt x="871" y="139"/>
                  </a:moveTo>
                  <a:cubicBezTo>
                    <a:pt x="869" y="141"/>
                    <a:pt x="867" y="144"/>
                    <a:pt x="865" y="150"/>
                  </a:cubicBezTo>
                  <a:cubicBezTo>
                    <a:pt x="862" y="157"/>
                    <a:pt x="865" y="161"/>
                    <a:pt x="868" y="163"/>
                  </a:cubicBezTo>
                  <a:cubicBezTo>
                    <a:pt x="873" y="165"/>
                    <a:pt x="876" y="162"/>
                    <a:pt x="882" y="155"/>
                  </a:cubicBezTo>
                  <a:cubicBezTo>
                    <a:pt x="889" y="146"/>
                    <a:pt x="895" y="142"/>
                    <a:pt x="902" y="145"/>
                  </a:cubicBezTo>
                  <a:cubicBezTo>
                    <a:pt x="911" y="147"/>
                    <a:pt x="915" y="159"/>
                    <a:pt x="910" y="174"/>
                  </a:cubicBezTo>
                  <a:cubicBezTo>
                    <a:pt x="908" y="181"/>
                    <a:pt x="904" y="187"/>
                    <a:pt x="901" y="189"/>
                  </a:cubicBezTo>
                  <a:cubicBezTo>
                    <a:pt x="899" y="187"/>
                    <a:pt x="897" y="186"/>
                    <a:pt x="895" y="184"/>
                  </a:cubicBezTo>
                  <a:cubicBezTo>
                    <a:pt x="898" y="181"/>
                    <a:pt x="902" y="176"/>
                    <a:pt x="904" y="171"/>
                  </a:cubicBezTo>
                  <a:cubicBezTo>
                    <a:pt x="906" y="163"/>
                    <a:pt x="905" y="157"/>
                    <a:pt x="900" y="155"/>
                  </a:cubicBezTo>
                  <a:cubicBezTo>
                    <a:pt x="895" y="154"/>
                    <a:pt x="892" y="156"/>
                    <a:pt x="886" y="163"/>
                  </a:cubicBezTo>
                  <a:cubicBezTo>
                    <a:pt x="880" y="171"/>
                    <a:pt x="873" y="176"/>
                    <a:pt x="866" y="172"/>
                  </a:cubicBezTo>
                  <a:cubicBezTo>
                    <a:pt x="857" y="169"/>
                    <a:pt x="854" y="159"/>
                    <a:pt x="858" y="147"/>
                  </a:cubicBezTo>
                  <a:cubicBezTo>
                    <a:pt x="860" y="141"/>
                    <a:pt x="863" y="137"/>
                    <a:pt x="865" y="135"/>
                  </a:cubicBezTo>
                  <a:cubicBezTo>
                    <a:pt x="867" y="136"/>
                    <a:pt x="869" y="138"/>
                    <a:pt x="871" y="139"/>
                  </a:cubicBezTo>
                  <a:close/>
                  <a:moveTo>
                    <a:pt x="867" y="121"/>
                  </a:moveTo>
                  <a:cubicBezTo>
                    <a:pt x="868" y="118"/>
                    <a:pt x="868" y="115"/>
                    <a:pt x="869" y="112"/>
                  </a:cubicBezTo>
                  <a:cubicBezTo>
                    <a:pt x="887" y="117"/>
                    <a:pt x="905" y="122"/>
                    <a:pt x="923" y="127"/>
                  </a:cubicBezTo>
                  <a:cubicBezTo>
                    <a:pt x="922" y="130"/>
                    <a:pt x="921" y="134"/>
                    <a:pt x="920" y="138"/>
                  </a:cubicBezTo>
                  <a:cubicBezTo>
                    <a:pt x="903" y="132"/>
                    <a:pt x="885" y="127"/>
                    <a:pt x="867" y="121"/>
                  </a:cubicBezTo>
                  <a:close/>
                  <a:moveTo>
                    <a:pt x="886" y="58"/>
                  </a:moveTo>
                  <a:cubicBezTo>
                    <a:pt x="885" y="65"/>
                    <a:pt x="884" y="71"/>
                    <a:pt x="883" y="77"/>
                  </a:cubicBezTo>
                  <a:cubicBezTo>
                    <a:pt x="899" y="80"/>
                    <a:pt x="915" y="83"/>
                    <a:pt x="931" y="86"/>
                  </a:cubicBezTo>
                  <a:cubicBezTo>
                    <a:pt x="930" y="90"/>
                    <a:pt x="930" y="94"/>
                    <a:pt x="929" y="98"/>
                  </a:cubicBezTo>
                  <a:cubicBezTo>
                    <a:pt x="913" y="95"/>
                    <a:pt x="897" y="91"/>
                    <a:pt x="882" y="88"/>
                  </a:cubicBezTo>
                  <a:cubicBezTo>
                    <a:pt x="880" y="94"/>
                    <a:pt x="879" y="100"/>
                    <a:pt x="878" y="106"/>
                  </a:cubicBezTo>
                  <a:cubicBezTo>
                    <a:pt x="876" y="106"/>
                    <a:pt x="873" y="105"/>
                    <a:pt x="871" y="104"/>
                  </a:cubicBezTo>
                  <a:cubicBezTo>
                    <a:pt x="874" y="89"/>
                    <a:pt x="877" y="73"/>
                    <a:pt x="879" y="57"/>
                  </a:cubicBezTo>
                  <a:cubicBezTo>
                    <a:pt x="881" y="57"/>
                    <a:pt x="883" y="58"/>
                    <a:pt x="886" y="58"/>
                  </a:cubicBezTo>
                  <a:close/>
                  <a:moveTo>
                    <a:pt x="882" y="0"/>
                  </a:moveTo>
                  <a:cubicBezTo>
                    <a:pt x="892" y="8"/>
                    <a:pt x="903" y="16"/>
                    <a:pt x="913" y="25"/>
                  </a:cubicBezTo>
                  <a:cubicBezTo>
                    <a:pt x="921" y="25"/>
                    <a:pt x="929" y="26"/>
                    <a:pt x="937" y="26"/>
                  </a:cubicBezTo>
                  <a:cubicBezTo>
                    <a:pt x="937" y="31"/>
                    <a:pt x="936" y="35"/>
                    <a:pt x="936" y="39"/>
                  </a:cubicBezTo>
                  <a:cubicBezTo>
                    <a:pt x="928" y="38"/>
                    <a:pt x="921" y="38"/>
                    <a:pt x="913" y="37"/>
                  </a:cubicBezTo>
                  <a:cubicBezTo>
                    <a:pt x="902" y="44"/>
                    <a:pt x="890" y="50"/>
                    <a:pt x="879" y="56"/>
                  </a:cubicBezTo>
                  <a:cubicBezTo>
                    <a:pt x="879" y="51"/>
                    <a:pt x="880" y="47"/>
                    <a:pt x="880" y="43"/>
                  </a:cubicBezTo>
                  <a:cubicBezTo>
                    <a:pt x="885" y="41"/>
                    <a:pt x="890" y="39"/>
                    <a:pt x="895" y="36"/>
                  </a:cubicBezTo>
                  <a:cubicBezTo>
                    <a:pt x="899" y="34"/>
                    <a:pt x="903" y="32"/>
                    <a:pt x="907" y="30"/>
                  </a:cubicBezTo>
                  <a:cubicBezTo>
                    <a:pt x="907" y="30"/>
                    <a:pt x="907" y="30"/>
                    <a:pt x="907" y="30"/>
                  </a:cubicBezTo>
                  <a:cubicBezTo>
                    <a:pt x="903" y="28"/>
                    <a:pt x="900" y="25"/>
                    <a:pt x="896" y="22"/>
                  </a:cubicBezTo>
                  <a:cubicBezTo>
                    <a:pt x="891" y="19"/>
                    <a:pt x="886" y="16"/>
                    <a:pt x="882" y="13"/>
                  </a:cubicBezTo>
                  <a:cubicBezTo>
                    <a:pt x="882" y="9"/>
                    <a:pt x="882" y="4"/>
                    <a:pt x="882" y="0"/>
                  </a:cubicBezTo>
                  <a:close/>
                  <a:moveTo>
                    <a:pt x="7" y="64"/>
                  </a:moveTo>
                  <a:cubicBezTo>
                    <a:pt x="5" y="60"/>
                    <a:pt x="3" y="51"/>
                    <a:pt x="2" y="41"/>
                  </a:cubicBezTo>
                  <a:cubicBezTo>
                    <a:pt x="0" y="5"/>
                    <a:pt x="20" y="0"/>
                    <a:pt x="29" y="0"/>
                  </a:cubicBezTo>
                  <a:cubicBezTo>
                    <a:pt x="47" y="0"/>
                    <a:pt x="57" y="17"/>
                    <a:pt x="59" y="38"/>
                  </a:cubicBezTo>
                  <a:cubicBezTo>
                    <a:pt x="60" y="45"/>
                    <a:pt x="59" y="51"/>
                    <a:pt x="58" y="55"/>
                  </a:cubicBezTo>
                  <a:cubicBezTo>
                    <a:pt x="56" y="54"/>
                    <a:pt x="53" y="54"/>
                    <a:pt x="51" y="53"/>
                  </a:cubicBezTo>
                  <a:cubicBezTo>
                    <a:pt x="52" y="50"/>
                    <a:pt x="52" y="45"/>
                    <a:pt x="52" y="39"/>
                  </a:cubicBezTo>
                  <a:cubicBezTo>
                    <a:pt x="51" y="24"/>
                    <a:pt x="44" y="13"/>
                    <a:pt x="29" y="13"/>
                  </a:cubicBezTo>
                  <a:cubicBezTo>
                    <a:pt x="15" y="13"/>
                    <a:pt x="8" y="25"/>
                    <a:pt x="9" y="41"/>
                  </a:cubicBezTo>
                  <a:cubicBezTo>
                    <a:pt x="10" y="46"/>
                    <a:pt x="10" y="50"/>
                    <a:pt x="11" y="52"/>
                  </a:cubicBezTo>
                  <a:cubicBezTo>
                    <a:pt x="16" y="51"/>
                    <a:pt x="22" y="51"/>
                    <a:pt x="27" y="50"/>
                  </a:cubicBezTo>
                  <a:cubicBezTo>
                    <a:pt x="26" y="45"/>
                    <a:pt x="26" y="41"/>
                    <a:pt x="26" y="36"/>
                  </a:cubicBezTo>
                  <a:cubicBezTo>
                    <a:pt x="28" y="36"/>
                    <a:pt x="30" y="36"/>
                    <a:pt x="33" y="36"/>
                  </a:cubicBezTo>
                  <a:cubicBezTo>
                    <a:pt x="33" y="44"/>
                    <a:pt x="34" y="52"/>
                    <a:pt x="35" y="60"/>
                  </a:cubicBezTo>
                  <a:cubicBezTo>
                    <a:pt x="26" y="62"/>
                    <a:pt x="16" y="63"/>
                    <a:pt x="7" y="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9962351" y="5261537"/>
              <a:ext cx="360608" cy="453360"/>
            </a:xfrm>
            <a:custGeom>
              <a:avLst/>
              <a:gdLst>
                <a:gd name="T0" fmla="*/ 59 w 117"/>
                <a:gd name="T1" fmla="*/ 44 h 150"/>
                <a:gd name="T2" fmla="*/ 59 w 117"/>
                <a:gd name="T3" fmla="*/ 44 h 150"/>
                <a:gd name="T4" fmla="*/ 77 w 117"/>
                <a:gd name="T5" fmla="*/ 52 h 150"/>
                <a:gd name="T6" fmla="*/ 89 w 117"/>
                <a:gd name="T7" fmla="*/ 67 h 150"/>
                <a:gd name="T8" fmla="*/ 82 w 117"/>
                <a:gd name="T9" fmla="*/ 62 h 150"/>
                <a:gd name="T10" fmla="*/ 77 w 117"/>
                <a:gd name="T11" fmla="*/ 52 h 150"/>
                <a:gd name="T12" fmla="*/ 58 w 117"/>
                <a:gd name="T13" fmla="*/ 56 h 150"/>
                <a:gd name="T14" fmla="*/ 53 w 117"/>
                <a:gd name="T15" fmla="*/ 78 h 150"/>
                <a:gd name="T16" fmla="*/ 51 w 117"/>
                <a:gd name="T17" fmla="*/ 55 h 150"/>
                <a:gd name="T18" fmla="*/ 58 w 117"/>
                <a:gd name="T19" fmla="*/ 56 h 150"/>
                <a:gd name="T20" fmla="*/ 76 w 117"/>
                <a:gd name="T21" fmla="*/ 69 h 150"/>
                <a:gd name="T22" fmla="*/ 73 w 117"/>
                <a:gd name="T23" fmla="*/ 78 h 150"/>
                <a:gd name="T24" fmla="*/ 76 w 117"/>
                <a:gd name="T25" fmla="*/ 69 h 150"/>
                <a:gd name="T26" fmla="*/ 60 w 117"/>
                <a:gd name="T27" fmla="*/ 19 h 150"/>
                <a:gd name="T28" fmla="*/ 46 w 117"/>
                <a:gd name="T29" fmla="*/ 2 h 150"/>
                <a:gd name="T30" fmla="*/ 47 w 117"/>
                <a:gd name="T31" fmla="*/ 13 h 150"/>
                <a:gd name="T32" fmla="*/ 41 w 117"/>
                <a:gd name="T33" fmla="*/ 34 h 150"/>
                <a:gd name="T34" fmla="*/ 32 w 117"/>
                <a:gd name="T35" fmla="*/ 4 h 150"/>
                <a:gd name="T36" fmla="*/ 24 w 117"/>
                <a:gd name="T37" fmla="*/ 17 h 150"/>
                <a:gd name="T38" fmla="*/ 4 w 117"/>
                <a:gd name="T39" fmla="*/ 17 h 150"/>
                <a:gd name="T40" fmla="*/ 6 w 117"/>
                <a:gd name="T41" fmla="*/ 27 h 150"/>
                <a:gd name="T42" fmla="*/ 20 w 117"/>
                <a:gd name="T43" fmla="*/ 35 h 150"/>
                <a:gd name="T44" fmla="*/ 6 w 117"/>
                <a:gd name="T45" fmla="*/ 60 h 150"/>
                <a:gd name="T46" fmla="*/ 25 w 117"/>
                <a:gd name="T47" fmla="*/ 61 h 150"/>
                <a:gd name="T48" fmla="*/ 34 w 117"/>
                <a:gd name="T49" fmla="*/ 43 h 150"/>
                <a:gd name="T50" fmla="*/ 57 w 117"/>
                <a:gd name="T51" fmla="*/ 139 h 150"/>
                <a:gd name="T52" fmla="*/ 75 w 117"/>
                <a:gd name="T53" fmla="*/ 143 h 150"/>
                <a:gd name="T54" fmla="*/ 52 w 117"/>
                <a:gd name="T55" fmla="*/ 87 h 150"/>
                <a:gd name="T56" fmla="*/ 61 w 117"/>
                <a:gd name="T57" fmla="*/ 78 h 150"/>
                <a:gd name="T58" fmla="*/ 66 w 117"/>
                <a:gd name="T59" fmla="*/ 69 h 150"/>
                <a:gd name="T60" fmla="*/ 69 w 117"/>
                <a:gd name="T61" fmla="*/ 90 h 150"/>
                <a:gd name="T62" fmla="*/ 86 w 117"/>
                <a:gd name="T63" fmla="*/ 98 h 150"/>
                <a:gd name="T64" fmla="*/ 101 w 117"/>
                <a:gd name="T65" fmla="*/ 105 h 150"/>
                <a:gd name="T66" fmla="*/ 107 w 117"/>
                <a:gd name="T67" fmla="*/ 78 h 150"/>
                <a:gd name="T68" fmla="*/ 115 w 117"/>
                <a:gd name="T69" fmla="*/ 81 h 150"/>
                <a:gd name="T70" fmla="*/ 96 w 117"/>
                <a:gd name="T71" fmla="*/ 64 h 150"/>
                <a:gd name="T72" fmla="*/ 75 w 117"/>
                <a:gd name="T73" fmla="*/ 43 h 150"/>
                <a:gd name="T74" fmla="*/ 72 w 117"/>
                <a:gd name="T75" fmla="*/ 2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" h="150">
                  <a:moveTo>
                    <a:pt x="59" y="44"/>
                  </a:moveTo>
                  <a:cubicBezTo>
                    <a:pt x="59" y="44"/>
                    <a:pt x="59" y="44"/>
                    <a:pt x="59" y="44"/>
                  </a:cubicBezTo>
                  <a:cubicBezTo>
                    <a:pt x="57" y="43"/>
                    <a:pt x="52" y="37"/>
                    <a:pt x="53" y="35"/>
                  </a:cubicBezTo>
                  <a:cubicBezTo>
                    <a:pt x="57" y="32"/>
                    <a:pt x="60" y="42"/>
                    <a:pt x="59" y="44"/>
                  </a:cubicBezTo>
                  <a:moveTo>
                    <a:pt x="77" y="52"/>
                  </a:moveTo>
                  <a:cubicBezTo>
                    <a:pt x="77" y="52"/>
                    <a:pt x="77" y="52"/>
                    <a:pt x="77" y="52"/>
                  </a:cubicBezTo>
                  <a:cubicBezTo>
                    <a:pt x="78" y="50"/>
                    <a:pt x="80" y="49"/>
                    <a:pt x="81" y="50"/>
                  </a:cubicBezTo>
                  <a:cubicBezTo>
                    <a:pt x="89" y="58"/>
                    <a:pt x="88" y="66"/>
                    <a:pt x="89" y="67"/>
                  </a:cubicBezTo>
                  <a:cubicBezTo>
                    <a:pt x="89" y="67"/>
                    <a:pt x="86" y="73"/>
                    <a:pt x="85" y="64"/>
                  </a:cubicBezTo>
                  <a:cubicBezTo>
                    <a:pt x="85" y="63"/>
                    <a:pt x="84" y="62"/>
                    <a:pt x="82" y="62"/>
                  </a:cubicBezTo>
                  <a:cubicBezTo>
                    <a:pt x="80" y="62"/>
                    <a:pt x="77" y="61"/>
                    <a:pt x="76" y="59"/>
                  </a:cubicBezTo>
                  <a:cubicBezTo>
                    <a:pt x="76" y="58"/>
                    <a:pt x="76" y="54"/>
                    <a:pt x="77" y="52"/>
                  </a:cubicBezTo>
                  <a:close/>
                  <a:moveTo>
                    <a:pt x="58" y="56"/>
                  </a:moveTo>
                  <a:cubicBezTo>
                    <a:pt x="58" y="56"/>
                    <a:pt x="58" y="56"/>
                    <a:pt x="58" y="56"/>
                  </a:cubicBezTo>
                  <a:cubicBezTo>
                    <a:pt x="59" y="63"/>
                    <a:pt x="57" y="73"/>
                    <a:pt x="56" y="74"/>
                  </a:cubicBezTo>
                  <a:cubicBezTo>
                    <a:pt x="56" y="76"/>
                    <a:pt x="55" y="78"/>
                    <a:pt x="53" y="78"/>
                  </a:cubicBezTo>
                  <a:cubicBezTo>
                    <a:pt x="52" y="79"/>
                    <a:pt x="50" y="78"/>
                    <a:pt x="50" y="75"/>
                  </a:cubicBezTo>
                  <a:cubicBezTo>
                    <a:pt x="50" y="74"/>
                    <a:pt x="51" y="58"/>
                    <a:pt x="51" y="55"/>
                  </a:cubicBezTo>
                  <a:cubicBezTo>
                    <a:pt x="51" y="52"/>
                    <a:pt x="56" y="49"/>
                    <a:pt x="57" y="49"/>
                  </a:cubicBezTo>
                  <a:cubicBezTo>
                    <a:pt x="59" y="50"/>
                    <a:pt x="58" y="54"/>
                    <a:pt x="58" y="56"/>
                  </a:cubicBezTo>
                  <a:close/>
                  <a:moveTo>
                    <a:pt x="76" y="69"/>
                  </a:moveTo>
                  <a:cubicBezTo>
                    <a:pt x="76" y="69"/>
                    <a:pt x="76" y="69"/>
                    <a:pt x="76" y="69"/>
                  </a:cubicBezTo>
                  <a:cubicBezTo>
                    <a:pt x="77" y="70"/>
                    <a:pt x="78" y="76"/>
                    <a:pt x="78" y="77"/>
                  </a:cubicBezTo>
                  <a:cubicBezTo>
                    <a:pt x="78" y="78"/>
                    <a:pt x="76" y="82"/>
                    <a:pt x="73" y="78"/>
                  </a:cubicBezTo>
                  <a:cubicBezTo>
                    <a:pt x="73" y="78"/>
                    <a:pt x="71" y="71"/>
                    <a:pt x="71" y="70"/>
                  </a:cubicBezTo>
                  <a:cubicBezTo>
                    <a:pt x="71" y="67"/>
                    <a:pt x="75" y="66"/>
                    <a:pt x="76" y="69"/>
                  </a:cubicBezTo>
                  <a:close/>
                  <a:moveTo>
                    <a:pt x="66" y="19"/>
                  </a:moveTo>
                  <a:cubicBezTo>
                    <a:pt x="63" y="23"/>
                    <a:pt x="61" y="21"/>
                    <a:pt x="60" y="19"/>
                  </a:cubicBezTo>
                  <a:cubicBezTo>
                    <a:pt x="60" y="18"/>
                    <a:pt x="59" y="11"/>
                    <a:pt x="58" y="9"/>
                  </a:cubicBezTo>
                  <a:cubicBezTo>
                    <a:pt x="52" y="2"/>
                    <a:pt x="47" y="3"/>
                    <a:pt x="46" y="2"/>
                  </a:cubicBezTo>
                  <a:cubicBezTo>
                    <a:pt x="44" y="1"/>
                    <a:pt x="37" y="0"/>
                    <a:pt x="42" y="8"/>
                  </a:cubicBezTo>
                  <a:cubicBezTo>
                    <a:pt x="44" y="11"/>
                    <a:pt x="46" y="12"/>
                    <a:pt x="47" y="13"/>
                  </a:cubicBezTo>
                  <a:cubicBezTo>
                    <a:pt x="48" y="14"/>
                    <a:pt x="46" y="29"/>
                    <a:pt x="46" y="32"/>
                  </a:cubicBezTo>
                  <a:cubicBezTo>
                    <a:pt x="44" y="37"/>
                    <a:pt x="42" y="35"/>
                    <a:pt x="41" y="34"/>
                  </a:cubicBezTo>
                  <a:cubicBezTo>
                    <a:pt x="40" y="29"/>
                    <a:pt x="39" y="23"/>
                    <a:pt x="38" y="16"/>
                  </a:cubicBezTo>
                  <a:cubicBezTo>
                    <a:pt x="38" y="10"/>
                    <a:pt x="36" y="4"/>
                    <a:pt x="32" y="4"/>
                  </a:cubicBezTo>
                  <a:cubicBezTo>
                    <a:pt x="31" y="4"/>
                    <a:pt x="27" y="5"/>
                    <a:pt x="25" y="11"/>
                  </a:cubicBezTo>
                  <a:cubicBezTo>
                    <a:pt x="24" y="12"/>
                    <a:pt x="24" y="16"/>
                    <a:pt x="24" y="17"/>
                  </a:cubicBezTo>
                  <a:cubicBezTo>
                    <a:pt x="23" y="17"/>
                    <a:pt x="20" y="13"/>
                    <a:pt x="18" y="13"/>
                  </a:cubicBezTo>
                  <a:cubicBezTo>
                    <a:pt x="17" y="13"/>
                    <a:pt x="10" y="12"/>
                    <a:pt x="4" y="17"/>
                  </a:cubicBezTo>
                  <a:cubicBezTo>
                    <a:pt x="2" y="19"/>
                    <a:pt x="0" y="21"/>
                    <a:pt x="2" y="24"/>
                  </a:cubicBezTo>
                  <a:cubicBezTo>
                    <a:pt x="3" y="26"/>
                    <a:pt x="5" y="27"/>
                    <a:pt x="6" y="27"/>
                  </a:cubicBezTo>
                  <a:cubicBezTo>
                    <a:pt x="10" y="29"/>
                    <a:pt x="15" y="28"/>
                    <a:pt x="18" y="29"/>
                  </a:cubicBezTo>
                  <a:cubicBezTo>
                    <a:pt x="19" y="30"/>
                    <a:pt x="23" y="31"/>
                    <a:pt x="20" y="35"/>
                  </a:cubicBezTo>
                  <a:cubicBezTo>
                    <a:pt x="20" y="35"/>
                    <a:pt x="11" y="46"/>
                    <a:pt x="9" y="55"/>
                  </a:cubicBezTo>
                  <a:cubicBezTo>
                    <a:pt x="9" y="55"/>
                    <a:pt x="7" y="58"/>
                    <a:pt x="6" y="60"/>
                  </a:cubicBezTo>
                  <a:cubicBezTo>
                    <a:pt x="9" y="65"/>
                    <a:pt x="16" y="66"/>
                    <a:pt x="18" y="66"/>
                  </a:cubicBezTo>
                  <a:cubicBezTo>
                    <a:pt x="22" y="66"/>
                    <a:pt x="24" y="64"/>
                    <a:pt x="25" y="61"/>
                  </a:cubicBezTo>
                  <a:cubicBezTo>
                    <a:pt x="25" y="58"/>
                    <a:pt x="26" y="50"/>
                    <a:pt x="28" y="45"/>
                  </a:cubicBezTo>
                  <a:cubicBezTo>
                    <a:pt x="29" y="43"/>
                    <a:pt x="32" y="39"/>
                    <a:pt x="34" y="43"/>
                  </a:cubicBezTo>
                  <a:cubicBezTo>
                    <a:pt x="36" y="47"/>
                    <a:pt x="36" y="65"/>
                    <a:pt x="42" y="88"/>
                  </a:cubicBezTo>
                  <a:cubicBezTo>
                    <a:pt x="48" y="111"/>
                    <a:pt x="56" y="135"/>
                    <a:pt x="57" y="139"/>
                  </a:cubicBezTo>
                  <a:cubicBezTo>
                    <a:pt x="57" y="140"/>
                    <a:pt x="54" y="150"/>
                    <a:pt x="72" y="149"/>
                  </a:cubicBezTo>
                  <a:cubicBezTo>
                    <a:pt x="75" y="149"/>
                    <a:pt x="78" y="146"/>
                    <a:pt x="75" y="143"/>
                  </a:cubicBezTo>
                  <a:cubicBezTo>
                    <a:pt x="74" y="141"/>
                    <a:pt x="70" y="136"/>
                    <a:pt x="69" y="135"/>
                  </a:cubicBezTo>
                  <a:cubicBezTo>
                    <a:pt x="68" y="134"/>
                    <a:pt x="53" y="89"/>
                    <a:pt x="52" y="87"/>
                  </a:cubicBezTo>
                  <a:cubicBezTo>
                    <a:pt x="51" y="85"/>
                    <a:pt x="49" y="83"/>
                    <a:pt x="57" y="84"/>
                  </a:cubicBezTo>
                  <a:cubicBezTo>
                    <a:pt x="59" y="84"/>
                    <a:pt x="62" y="81"/>
                    <a:pt x="61" y="78"/>
                  </a:cubicBezTo>
                  <a:cubicBezTo>
                    <a:pt x="61" y="77"/>
                    <a:pt x="63" y="70"/>
                    <a:pt x="63" y="69"/>
                  </a:cubicBezTo>
                  <a:cubicBezTo>
                    <a:pt x="63" y="67"/>
                    <a:pt x="64" y="66"/>
                    <a:pt x="66" y="69"/>
                  </a:cubicBezTo>
                  <a:cubicBezTo>
                    <a:pt x="67" y="70"/>
                    <a:pt x="71" y="85"/>
                    <a:pt x="71" y="87"/>
                  </a:cubicBezTo>
                  <a:cubicBezTo>
                    <a:pt x="71" y="88"/>
                    <a:pt x="70" y="89"/>
                    <a:pt x="69" y="90"/>
                  </a:cubicBezTo>
                  <a:cubicBezTo>
                    <a:pt x="73" y="93"/>
                    <a:pt x="78" y="94"/>
                    <a:pt x="80" y="94"/>
                  </a:cubicBezTo>
                  <a:cubicBezTo>
                    <a:pt x="83" y="94"/>
                    <a:pt x="86" y="97"/>
                    <a:pt x="86" y="98"/>
                  </a:cubicBezTo>
                  <a:cubicBezTo>
                    <a:pt x="92" y="107"/>
                    <a:pt x="90" y="110"/>
                    <a:pt x="97" y="115"/>
                  </a:cubicBezTo>
                  <a:cubicBezTo>
                    <a:pt x="99" y="116"/>
                    <a:pt x="105" y="115"/>
                    <a:pt x="101" y="105"/>
                  </a:cubicBezTo>
                  <a:cubicBezTo>
                    <a:pt x="99" y="101"/>
                    <a:pt x="92" y="95"/>
                    <a:pt x="91" y="93"/>
                  </a:cubicBezTo>
                  <a:cubicBezTo>
                    <a:pt x="83" y="80"/>
                    <a:pt x="102" y="67"/>
                    <a:pt x="107" y="78"/>
                  </a:cubicBezTo>
                  <a:cubicBezTo>
                    <a:pt x="110" y="82"/>
                    <a:pt x="107" y="85"/>
                    <a:pt x="109" y="85"/>
                  </a:cubicBezTo>
                  <a:cubicBezTo>
                    <a:pt x="112" y="87"/>
                    <a:pt x="115" y="83"/>
                    <a:pt x="115" y="81"/>
                  </a:cubicBezTo>
                  <a:cubicBezTo>
                    <a:pt x="117" y="76"/>
                    <a:pt x="117" y="62"/>
                    <a:pt x="106" y="66"/>
                  </a:cubicBezTo>
                  <a:cubicBezTo>
                    <a:pt x="102" y="67"/>
                    <a:pt x="97" y="67"/>
                    <a:pt x="96" y="64"/>
                  </a:cubicBezTo>
                  <a:cubicBezTo>
                    <a:pt x="95" y="62"/>
                    <a:pt x="89" y="45"/>
                    <a:pt x="84" y="38"/>
                  </a:cubicBezTo>
                  <a:cubicBezTo>
                    <a:pt x="83" y="36"/>
                    <a:pt x="78" y="33"/>
                    <a:pt x="75" y="43"/>
                  </a:cubicBezTo>
                  <a:cubicBezTo>
                    <a:pt x="72" y="49"/>
                    <a:pt x="67" y="47"/>
                    <a:pt x="67" y="44"/>
                  </a:cubicBezTo>
                  <a:cubicBezTo>
                    <a:pt x="67" y="38"/>
                    <a:pt x="70" y="30"/>
                    <a:pt x="72" y="24"/>
                  </a:cubicBezTo>
                  <a:cubicBezTo>
                    <a:pt x="75" y="13"/>
                    <a:pt x="67" y="17"/>
                    <a:pt x="66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10360522" y="5038573"/>
              <a:ext cx="270456" cy="334446"/>
            </a:xfrm>
            <a:custGeom>
              <a:avLst/>
              <a:gdLst>
                <a:gd name="T0" fmla="*/ 25 w 89"/>
                <a:gd name="T1" fmla="*/ 56 h 110"/>
                <a:gd name="T2" fmla="*/ 35 w 89"/>
                <a:gd name="T3" fmla="*/ 40 h 110"/>
                <a:gd name="T4" fmla="*/ 34 w 89"/>
                <a:gd name="T5" fmla="*/ 29 h 110"/>
                <a:gd name="T6" fmla="*/ 40 w 89"/>
                <a:gd name="T7" fmla="*/ 35 h 110"/>
                <a:gd name="T8" fmla="*/ 59 w 89"/>
                <a:gd name="T9" fmla="*/ 74 h 110"/>
                <a:gd name="T10" fmla="*/ 51 w 89"/>
                <a:gd name="T11" fmla="*/ 78 h 110"/>
                <a:gd name="T12" fmla="*/ 43 w 89"/>
                <a:gd name="T13" fmla="*/ 59 h 110"/>
                <a:gd name="T14" fmla="*/ 39 w 89"/>
                <a:gd name="T15" fmla="*/ 59 h 110"/>
                <a:gd name="T16" fmla="*/ 29 w 89"/>
                <a:gd name="T17" fmla="*/ 62 h 110"/>
                <a:gd name="T18" fmla="*/ 26 w 89"/>
                <a:gd name="T19" fmla="*/ 59 h 110"/>
                <a:gd name="T20" fmla="*/ 25 w 89"/>
                <a:gd name="T21" fmla="*/ 56 h 110"/>
                <a:gd name="T22" fmla="*/ 49 w 89"/>
                <a:gd name="T23" fmla="*/ 37 h 110"/>
                <a:gd name="T24" fmla="*/ 56 w 89"/>
                <a:gd name="T25" fmla="*/ 13 h 110"/>
                <a:gd name="T26" fmla="*/ 56 w 89"/>
                <a:gd name="T27" fmla="*/ 4 h 110"/>
                <a:gd name="T28" fmla="*/ 68 w 89"/>
                <a:gd name="T29" fmla="*/ 11 h 110"/>
                <a:gd name="T30" fmla="*/ 74 w 89"/>
                <a:gd name="T31" fmla="*/ 33 h 110"/>
                <a:gd name="T32" fmla="*/ 87 w 89"/>
                <a:gd name="T33" fmla="*/ 58 h 110"/>
                <a:gd name="T34" fmla="*/ 79 w 89"/>
                <a:gd name="T35" fmla="*/ 65 h 110"/>
                <a:gd name="T36" fmla="*/ 70 w 89"/>
                <a:gd name="T37" fmla="*/ 48 h 110"/>
                <a:gd name="T38" fmla="*/ 64 w 89"/>
                <a:gd name="T39" fmla="*/ 29 h 110"/>
                <a:gd name="T40" fmla="*/ 60 w 89"/>
                <a:gd name="T41" fmla="*/ 30 h 110"/>
                <a:gd name="T42" fmla="*/ 58 w 89"/>
                <a:gd name="T43" fmla="*/ 45 h 110"/>
                <a:gd name="T44" fmla="*/ 47 w 89"/>
                <a:gd name="T45" fmla="*/ 41 h 110"/>
                <a:gd name="T46" fmla="*/ 49 w 89"/>
                <a:gd name="T47" fmla="*/ 37 h 110"/>
                <a:gd name="T48" fmla="*/ 10 w 89"/>
                <a:gd name="T49" fmla="*/ 60 h 110"/>
                <a:gd name="T50" fmla="*/ 5 w 89"/>
                <a:gd name="T51" fmla="*/ 68 h 110"/>
                <a:gd name="T52" fmla="*/ 2 w 89"/>
                <a:gd name="T53" fmla="*/ 73 h 110"/>
                <a:gd name="T54" fmla="*/ 11 w 89"/>
                <a:gd name="T55" fmla="*/ 83 h 110"/>
                <a:gd name="T56" fmla="*/ 15 w 89"/>
                <a:gd name="T57" fmla="*/ 72 h 110"/>
                <a:gd name="T58" fmla="*/ 20 w 89"/>
                <a:gd name="T59" fmla="*/ 73 h 110"/>
                <a:gd name="T60" fmla="*/ 22 w 89"/>
                <a:gd name="T61" fmla="*/ 90 h 110"/>
                <a:gd name="T62" fmla="*/ 22 w 89"/>
                <a:gd name="T63" fmla="*/ 98 h 110"/>
                <a:gd name="T64" fmla="*/ 25 w 89"/>
                <a:gd name="T65" fmla="*/ 104 h 110"/>
                <a:gd name="T66" fmla="*/ 36 w 89"/>
                <a:gd name="T67" fmla="*/ 100 h 110"/>
                <a:gd name="T68" fmla="*/ 34 w 89"/>
                <a:gd name="T69" fmla="*/ 95 h 110"/>
                <a:gd name="T70" fmla="*/ 32 w 89"/>
                <a:gd name="T71" fmla="*/ 88 h 110"/>
                <a:gd name="T72" fmla="*/ 21 w 89"/>
                <a:gd name="T73" fmla="*/ 54 h 110"/>
                <a:gd name="T74" fmla="*/ 11 w 89"/>
                <a:gd name="T75" fmla="*/ 49 h 110"/>
                <a:gd name="T76" fmla="*/ 10 w 89"/>
                <a:gd name="T77" fmla="*/ 6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9" h="110">
                  <a:moveTo>
                    <a:pt x="25" y="56"/>
                  </a:moveTo>
                  <a:cubicBezTo>
                    <a:pt x="34" y="50"/>
                    <a:pt x="36" y="43"/>
                    <a:pt x="35" y="40"/>
                  </a:cubicBezTo>
                  <a:cubicBezTo>
                    <a:pt x="35" y="39"/>
                    <a:pt x="31" y="31"/>
                    <a:pt x="34" y="29"/>
                  </a:cubicBezTo>
                  <a:cubicBezTo>
                    <a:pt x="36" y="27"/>
                    <a:pt x="39" y="31"/>
                    <a:pt x="40" y="35"/>
                  </a:cubicBezTo>
                  <a:cubicBezTo>
                    <a:pt x="43" y="49"/>
                    <a:pt x="51" y="63"/>
                    <a:pt x="59" y="74"/>
                  </a:cubicBezTo>
                  <a:cubicBezTo>
                    <a:pt x="60" y="75"/>
                    <a:pt x="57" y="83"/>
                    <a:pt x="51" y="78"/>
                  </a:cubicBezTo>
                  <a:cubicBezTo>
                    <a:pt x="49" y="76"/>
                    <a:pt x="47" y="73"/>
                    <a:pt x="43" y="59"/>
                  </a:cubicBezTo>
                  <a:cubicBezTo>
                    <a:pt x="42" y="57"/>
                    <a:pt x="39" y="57"/>
                    <a:pt x="39" y="59"/>
                  </a:cubicBezTo>
                  <a:cubicBezTo>
                    <a:pt x="39" y="62"/>
                    <a:pt x="35" y="69"/>
                    <a:pt x="29" y="62"/>
                  </a:cubicBezTo>
                  <a:cubicBezTo>
                    <a:pt x="28" y="61"/>
                    <a:pt x="26" y="60"/>
                    <a:pt x="26" y="59"/>
                  </a:cubicBezTo>
                  <a:cubicBezTo>
                    <a:pt x="25" y="58"/>
                    <a:pt x="25" y="57"/>
                    <a:pt x="25" y="56"/>
                  </a:cubicBezTo>
                  <a:moveTo>
                    <a:pt x="49" y="37"/>
                  </a:moveTo>
                  <a:cubicBezTo>
                    <a:pt x="54" y="32"/>
                    <a:pt x="57" y="16"/>
                    <a:pt x="56" y="13"/>
                  </a:cubicBezTo>
                  <a:cubicBezTo>
                    <a:pt x="55" y="11"/>
                    <a:pt x="53" y="6"/>
                    <a:pt x="56" y="4"/>
                  </a:cubicBezTo>
                  <a:cubicBezTo>
                    <a:pt x="64" y="0"/>
                    <a:pt x="68" y="9"/>
                    <a:pt x="68" y="11"/>
                  </a:cubicBezTo>
                  <a:cubicBezTo>
                    <a:pt x="69" y="24"/>
                    <a:pt x="73" y="31"/>
                    <a:pt x="74" y="33"/>
                  </a:cubicBezTo>
                  <a:cubicBezTo>
                    <a:pt x="76" y="38"/>
                    <a:pt x="87" y="57"/>
                    <a:pt x="87" y="58"/>
                  </a:cubicBezTo>
                  <a:cubicBezTo>
                    <a:pt x="89" y="65"/>
                    <a:pt x="82" y="68"/>
                    <a:pt x="79" y="65"/>
                  </a:cubicBezTo>
                  <a:cubicBezTo>
                    <a:pt x="71" y="55"/>
                    <a:pt x="70" y="49"/>
                    <a:pt x="70" y="48"/>
                  </a:cubicBezTo>
                  <a:cubicBezTo>
                    <a:pt x="69" y="47"/>
                    <a:pt x="65" y="30"/>
                    <a:pt x="64" y="29"/>
                  </a:cubicBezTo>
                  <a:cubicBezTo>
                    <a:pt x="62" y="24"/>
                    <a:pt x="59" y="28"/>
                    <a:pt x="60" y="30"/>
                  </a:cubicBezTo>
                  <a:cubicBezTo>
                    <a:pt x="60" y="35"/>
                    <a:pt x="62" y="43"/>
                    <a:pt x="58" y="45"/>
                  </a:cubicBezTo>
                  <a:cubicBezTo>
                    <a:pt x="57" y="46"/>
                    <a:pt x="53" y="49"/>
                    <a:pt x="47" y="41"/>
                  </a:cubicBezTo>
                  <a:cubicBezTo>
                    <a:pt x="46" y="39"/>
                    <a:pt x="47" y="39"/>
                    <a:pt x="49" y="37"/>
                  </a:cubicBezTo>
                  <a:close/>
                  <a:moveTo>
                    <a:pt x="10" y="60"/>
                  </a:moveTo>
                  <a:cubicBezTo>
                    <a:pt x="12" y="65"/>
                    <a:pt x="9" y="66"/>
                    <a:pt x="5" y="68"/>
                  </a:cubicBezTo>
                  <a:cubicBezTo>
                    <a:pt x="2" y="69"/>
                    <a:pt x="0" y="69"/>
                    <a:pt x="2" y="73"/>
                  </a:cubicBezTo>
                  <a:cubicBezTo>
                    <a:pt x="2" y="75"/>
                    <a:pt x="8" y="84"/>
                    <a:pt x="11" y="83"/>
                  </a:cubicBezTo>
                  <a:cubicBezTo>
                    <a:pt x="14" y="83"/>
                    <a:pt x="15" y="78"/>
                    <a:pt x="15" y="72"/>
                  </a:cubicBezTo>
                  <a:cubicBezTo>
                    <a:pt x="15" y="70"/>
                    <a:pt x="19" y="71"/>
                    <a:pt x="20" y="73"/>
                  </a:cubicBezTo>
                  <a:cubicBezTo>
                    <a:pt x="20" y="74"/>
                    <a:pt x="22" y="89"/>
                    <a:pt x="22" y="90"/>
                  </a:cubicBezTo>
                  <a:cubicBezTo>
                    <a:pt x="22" y="91"/>
                    <a:pt x="21" y="95"/>
                    <a:pt x="22" y="98"/>
                  </a:cubicBezTo>
                  <a:cubicBezTo>
                    <a:pt x="22" y="100"/>
                    <a:pt x="23" y="102"/>
                    <a:pt x="25" y="104"/>
                  </a:cubicBezTo>
                  <a:cubicBezTo>
                    <a:pt x="32" y="110"/>
                    <a:pt x="36" y="104"/>
                    <a:pt x="36" y="100"/>
                  </a:cubicBezTo>
                  <a:cubicBezTo>
                    <a:pt x="36" y="99"/>
                    <a:pt x="36" y="97"/>
                    <a:pt x="34" y="95"/>
                  </a:cubicBezTo>
                  <a:cubicBezTo>
                    <a:pt x="34" y="93"/>
                    <a:pt x="33" y="91"/>
                    <a:pt x="32" y="88"/>
                  </a:cubicBezTo>
                  <a:cubicBezTo>
                    <a:pt x="31" y="85"/>
                    <a:pt x="22" y="55"/>
                    <a:pt x="21" y="54"/>
                  </a:cubicBezTo>
                  <a:cubicBezTo>
                    <a:pt x="20" y="53"/>
                    <a:pt x="17" y="46"/>
                    <a:pt x="11" y="49"/>
                  </a:cubicBezTo>
                  <a:cubicBezTo>
                    <a:pt x="6" y="53"/>
                    <a:pt x="10" y="60"/>
                    <a:pt x="10" y="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0773719" y="4800744"/>
              <a:ext cx="262943" cy="431064"/>
            </a:xfrm>
            <a:custGeom>
              <a:avLst/>
              <a:gdLst>
                <a:gd name="T0" fmla="*/ 24 w 87"/>
                <a:gd name="T1" fmla="*/ 56 h 140"/>
                <a:gd name="T2" fmla="*/ 33 w 87"/>
                <a:gd name="T3" fmla="*/ 74 h 140"/>
                <a:gd name="T4" fmla="*/ 46 w 87"/>
                <a:gd name="T5" fmla="*/ 64 h 140"/>
                <a:gd name="T6" fmla="*/ 20 w 87"/>
                <a:gd name="T7" fmla="*/ 86 h 140"/>
                <a:gd name="T8" fmla="*/ 18 w 87"/>
                <a:gd name="T9" fmla="*/ 61 h 140"/>
                <a:gd name="T10" fmla="*/ 61 w 87"/>
                <a:gd name="T11" fmla="*/ 24 h 140"/>
                <a:gd name="T12" fmla="*/ 55 w 87"/>
                <a:gd name="T13" fmla="*/ 34 h 140"/>
                <a:gd name="T14" fmla="*/ 61 w 87"/>
                <a:gd name="T15" fmla="*/ 84 h 140"/>
                <a:gd name="T16" fmla="*/ 57 w 87"/>
                <a:gd name="T17" fmla="*/ 94 h 140"/>
                <a:gd name="T18" fmla="*/ 49 w 87"/>
                <a:gd name="T19" fmla="*/ 89 h 140"/>
                <a:gd name="T20" fmla="*/ 58 w 87"/>
                <a:gd name="T21" fmla="*/ 77 h 140"/>
                <a:gd name="T22" fmla="*/ 61 w 87"/>
                <a:gd name="T23" fmla="*/ 84 h 140"/>
                <a:gd name="T24" fmla="*/ 70 w 87"/>
                <a:gd name="T25" fmla="*/ 1 h 140"/>
                <a:gd name="T26" fmla="*/ 66 w 87"/>
                <a:gd name="T27" fmla="*/ 9 h 140"/>
                <a:gd name="T28" fmla="*/ 68 w 87"/>
                <a:gd name="T29" fmla="*/ 24 h 140"/>
                <a:gd name="T30" fmla="*/ 69 w 87"/>
                <a:gd name="T31" fmla="*/ 45 h 140"/>
                <a:gd name="T32" fmla="*/ 69 w 87"/>
                <a:gd name="T33" fmla="*/ 59 h 140"/>
                <a:gd name="T34" fmla="*/ 3 w 87"/>
                <a:gd name="T35" fmla="*/ 114 h 140"/>
                <a:gd name="T36" fmla="*/ 11 w 87"/>
                <a:gd name="T37" fmla="*/ 119 h 140"/>
                <a:gd name="T38" fmla="*/ 39 w 87"/>
                <a:gd name="T39" fmla="*/ 96 h 140"/>
                <a:gd name="T40" fmla="*/ 42 w 87"/>
                <a:gd name="T41" fmla="*/ 112 h 140"/>
                <a:gd name="T42" fmla="*/ 52 w 87"/>
                <a:gd name="T43" fmla="*/ 133 h 140"/>
                <a:gd name="T44" fmla="*/ 54 w 87"/>
                <a:gd name="T45" fmla="*/ 107 h 140"/>
                <a:gd name="T46" fmla="*/ 63 w 87"/>
                <a:gd name="T47" fmla="*/ 122 h 140"/>
                <a:gd name="T48" fmla="*/ 66 w 87"/>
                <a:gd name="T49" fmla="*/ 103 h 140"/>
                <a:gd name="T50" fmla="*/ 69 w 87"/>
                <a:gd name="T51" fmla="*/ 88 h 140"/>
                <a:gd name="T52" fmla="*/ 76 w 87"/>
                <a:gd name="T53" fmla="*/ 128 h 140"/>
                <a:gd name="T54" fmla="*/ 62 w 87"/>
                <a:gd name="T55" fmla="*/ 136 h 140"/>
                <a:gd name="T56" fmla="*/ 81 w 87"/>
                <a:gd name="T57" fmla="*/ 133 h 140"/>
                <a:gd name="T58" fmla="*/ 80 w 87"/>
                <a:gd name="T59" fmla="*/ 74 h 140"/>
                <a:gd name="T60" fmla="*/ 66 w 87"/>
                <a:gd name="T61" fmla="*/ 82 h 140"/>
                <a:gd name="T62" fmla="*/ 78 w 87"/>
                <a:gd name="T63" fmla="*/ 61 h 140"/>
                <a:gd name="T64" fmla="*/ 76 w 87"/>
                <a:gd name="T65" fmla="*/ 40 h 140"/>
                <a:gd name="T66" fmla="*/ 76 w 87"/>
                <a:gd name="T67" fmla="*/ 30 h 140"/>
                <a:gd name="T68" fmla="*/ 78 w 87"/>
                <a:gd name="T69" fmla="*/ 8 h 140"/>
                <a:gd name="T70" fmla="*/ 18 w 87"/>
                <a:gd name="T71" fmla="*/ 21 h 140"/>
                <a:gd name="T72" fmla="*/ 33 w 87"/>
                <a:gd name="T73" fmla="*/ 25 h 140"/>
                <a:gd name="T74" fmla="*/ 40 w 87"/>
                <a:gd name="T75" fmla="*/ 40 h 140"/>
                <a:gd name="T76" fmla="*/ 48 w 87"/>
                <a:gd name="T77" fmla="*/ 50 h 140"/>
                <a:gd name="T78" fmla="*/ 36 w 87"/>
                <a:gd name="T79" fmla="*/ 5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7" h="140">
                  <a:moveTo>
                    <a:pt x="18" y="61"/>
                  </a:moveTo>
                  <a:cubicBezTo>
                    <a:pt x="16" y="50"/>
                    <a:pt x="23" y="52"/>
                    <a:pt x="24" y="56"/>
                  </a:cubicBezTo>
                  <a:cubicBezTo>
                    <a:pt x="24" y="56"/>
                    <a:pt x="25" y="73"/>
                    <a:pt x="27" y="74"/>
                  </a:cubicBezTo>
                  <a:cubicBezTo>
                    <a:pt x="30" y="76"/>
                    <a:pt x="32" y="75"/>
                    <a:pt x="33" y="74"/>
                  </a:cubicBezTo>
                  <a:cubicBezTo>
                    <a:pt x="34" y="73"/>
                    <a:pt x="39" y="67"/>
                    <a:pt x="40" y="66"/>
                  </a:cubicBezTo>
                  <a:cubicBezTo>
                    <a:pt x="41" y="65"/>
                    <a:pt x="48" y="61"/>
                    <a:pt x="46" y="64"/>
                  </a:cubicBezTo>
                  <a:cubicBezTo>
                    <a:pt x="45" y="68"/>
                    <a:pt x="36" y="77"/>
                    <a:pt x="35" y="80"/>
                  </a:cubicBezTo>
                  <a:cubicBezTo>
                    <a:pt x="34" y="84"/>
                    <a:pt x="29" y="95"/>
                    <a:pt x="20" y="86"/>
                  </a:cubicBezTo>
                  <a:cubicBezTo>
                    <a:pt x="17" y="83"/>
                    <a:pt x="19" y="82"/>
                    <a:pt x="20" y="78"/>
                  </a:cubicBezTo>
                  <a:cubicBezTo>
                    <a:pt x="20" y="76"/>
                    <a:pt x="18" y="61"/>
                    <a:pt x="18" y="61"/>
                  </a:cubicBezTo>
                  <a:moveTo>
                    <a:pt x="53" y="24"/>
                  </a:moveTo>
                  <a:cubicBezTo>
                    <a:pt x="55" y="15"/>
                    <a:pt x="61" y="20"/>
                    <a:pt x="61" y="24"/>
                  </a:cubicBezTo>
                  <a:cubicBezTo>
                    <a:pt x="62" y="31"/>
                    <a:pt x="62" y="32"/>
                    <a:pt x="62" y="34"/>
                  </a:cubicBezTo>
                  <a:cubicBezTo>
                    <a:pt x="61" y="42"/>
                    <a:pt x="56" y="37"/>
                    <a:pt x="55" y="34"/>
                  </a:cubicBezTo>
                  <a:cubicBezTo>
                    <a:pt x="53" y="30"/>
                    <a:pt x="52" y="26"/>
                    <a:pt x="53" y="24"/>
                  </a:cubicBezTo>
                  <a:close/>
                  <a:moveTo>
                    <a:pt x="61" y="84"/>
                  </a:moveTo>
                  <a:cubicBezTo>
                    <a:pt x="61" y="84"/>
                    <a:pt x="61" y="84"/>
                    <a:pt x="61" y="84"/>
                  </a:cubicBezTo>
                  <a:cubicBezTo>
                    <a:pt x="60" y="89"/>
                    <a:pt x="58" y="93"/>
                    <a:pt x="57" y="94"/>
                  </a:cubicBezTo>
                  <a:cubicBezTo>
                    <a:pt x="57" y="95"/>
                    <a:pt x="55" y="97"/>
                    <a:pt x="54" y="94"/>
                  </a:cubicBezTo>
                  <a:cubicBezTo>
                    <a:pt x="53" y="93"/>
                    <a:pt x="52" y="91"/>
                    <a:pt x="49" y="89"/>
                  </a:cubicBezTo>
                  <a:cubicBezTo>
                    <a:pt x="48" y="88"/>
                    <a:pt x="49" y="86"/>
                    <a:pt x="49" y="86"/>
                  </a:cubicBezTo>
                  <a:cubicBezTo>
                    <a:pt x="50" y="85"/>
                    <a:pt x="57" y="78"/>
                    <a:pt x="58" y="77"/>
                  </a:cubicBezTo>
                  <a:cubicBezTo>
                    <a:pt x="58" y="76"/>
                    <a:pt x="60" y="76"/>
                    <a:pt x="61" y="78"/>
                  </a:cubicBezTo>
                  <a:cubicBezTo>
                    <a:pt x="61" y="80"/>
                    <a:pt x="62" y="83"/>
                    <a:pt x="61" y="84"/>
                  </a:cubicBezTo>
                  <a:close/>
                  <a:moveTo>
                    <a:pt x="78" y="8"/>
                  </a:moveTo>
                  <a:cubicBezTo>
                    <a:pt x="78" y="4"/>
                    <a:pt x="78" y="0"/>
                    <a:pt x="70" y="1"/>
                  </a:cubicBezTo>
                  <a:cubicBezTo>
                    <a:pt x="68" y="2"/>
                    <a:pt x="63" y="4"/>
                    <a:pt x="64" y="11"/>
                  </a:cubicBezTo>
                  <a:cubicBezTo>
                    <a:pt x="65" y="10"/>
                    <a:pt x="66" y="9"/>
                    <a:pt x="66" y="9"/>
                  </a:cubicBezTo>
                  <a:cubicBezTo>
                    <a:pt x="68" y="9"/>
                    <a:pt x="68" y="10"/>
                    <a:pt x="68" y="11"/>
                  </a:cubicBezTo>
                  <a:cubicBezTo>
                    <a:pt x="70" y="14"/>
                    <a:pt x="69" y="22"/>
                    <a:pt x="68" y="24"/>
                  </a:cubicBezTo>
                  <a:cubicBezTo>
                    <a:pt x="67" y="29"/>
                    <a:pt x="70" y="31"/>
                    <a:pt x="70" y="31"/>
                  </a:cubicBezTo>
                  <a:cubicBezTo>
                    <a:pt x="73" y="42"/>
                    <a:pt x="70" y="44"/>
                    <a:pt x="69" y="45"/>
                  </a:cubicBezTo>
                  <a:cubicBezTo>
                    <a:pt x="68" y="47"/>
                    <a:pt x="66" y="45"/>
                    <a:pt x="66" y="46"/>
                  </a:cubicBezTo>
                  <a:cubicBezTo>
                    <a:pt x="62" y="52"/>
                    <a:pt x="68" y="58"/>
                    <a:pt x="69" y="59"/>
                  </a:cubicBezTo>
                  <a:cubicBezTo>
                    <a:pt x="70" y="60"/>
                    <a:pt x="69" y="60"/>
                    <a:pt x="69" y="61"/>
                  </a:cubicBezTo>
                  <a:cubicBezTo>
                    <a:pt x="65" y="64"/>
                    <a:pt x="30" y="101"/>
                    <a:pt x="3" y="114"/>
                  </a:cubicBezTo>
                  <a:cubicBezTo>
                    <a:pt x="0" y="115"/>
                    <a:pt x="0" y="116"/>
                    <a:pt x="1" y="117"/>
                  </a:cubicBezTo>
                  <a:cubicBezTo>
                    <a:pt x="2" y="117"/>
                    <a:pt x="10" y="119"/>
                    <a:pt x="11" y="119"/>
                  </a:cubicBezTo>
                  <a:cubicBezTo>
                    <a:pt x="15" y="119"/>
                    <a:pt x="19" y="117"/>
                    <a:pt x="19" y="117"/>
                  </a:cubicBezTo>
                  <a:cubicBezTo>
                    <a:pt x="20" y="117"/>
                    <a:pt x="37" y="97"/>
                    <a:pt x="39" y="96"/>
                  </a:cubicBezTo>
                  <a:cubicBezTo>
                    <a:pt x="44" y="92"/>
                    <a:pt x="47" y="101"/>
                    <a:pt x="48" y="108"/>
                  </a:cubicBezTo>
                  <a:cubicBezTo>
                    <a:pt x="49" y="111"/>
                    <a:pt x="43" y="111"/>
                    <a:pt x="42" y="112"/>
                  </a:cubicBezTo>
                  <a:cubicBezTo>
                    <a:pt x="39" y="114"/>
                    <a:pt x="40" y="121"/>
                    <a:pt x="43" y="134"/>
                  </a:cubicBezTo>
                  <a:cubicBezTo>
                    <a:pt x="44" y="140"/>
                    <a:pt x="52" y="135"/>
                    <a:pt x="52" y="133"/>
                  </a:cubicBezTo>
                  <a:cubicBezTo>
                    <a:pt x="52" y="132"/>
                    <a:pt x="50" y="120"/>
                    <a:pt x="49" y="118"/>
                  </a:cubicBezTo>
                  <a:cubicBezTo>
                    <a:pt x="49" y="116"/>
                    <a:pt x="50" y="111"/>
                    <a:pt x="54" y="107"/>
                  </a:cubicBezTo>
                  <a:cubicBezTo>
                    <a:pt x="57" y="103"/>
                    <a:pt x="58" y="108"/>
                    <a:pt x="58" y="108"/>
                  </a:cubicBezTo>
                  <a:cubicBezTo>
                    <a:pt x="55" y="120"/>
                    <a:pt x="61" y="123"/>
                    <a:pt x="63" y="122"/>
                  </a:cubicBezTo>
                  <a:cubicBezTo>
                    <a:pt x="66" y="119"/>
                    <a:pt x="67" y="112"/>
                    <a:pt x="68" y="111"/>
                  </a:cubicBezTo>
                  <a:cubicBezTo>
                    <a:pt x="68" y="110"/>
                    <a:pt x="70" y="105"/>
                    <a:pt x="66" y="103"/>
                  </a:cubicBezTo>
                  <a:cubicBezTo>
                    <a:pt x="63" y="102"/>
                    <a:pt x="61" y="101"/>
                    <a:pt x="62" y="97"/>
                  </a:cubicBezTo>
                  <a:cubicBezTo>
                    <a:pt x="63" y="93"/>
                    <a:pt x="68" y="89"/>
                    <a:pt x="69" y="88"/>
                  </a:cubicBezTo>
                  <a:cubicBezTo>
                    <a:pt x="69" y="87"/>
                    <a:pt x="74" y="85"/>
                    <a:pt x="76" y="90"/>
                  </a:cubicBezTo>
                  <a:cubicBezTo>
                    <a:pt x="76" y="92"/>
                    <a:pt x="76" y="124"/>
                    <a:pt x="76" y="128"/>
                  </a:cubicBezTo>
                  <a:cubicBezTo>
                    <a:pt x="75" y="127"/>
                    <a:pt x="63" y="126"/>
                    <a:pt x="62" y="126"/>
                  </a:cubicBezTo>
                  <a:cubicBezTo>
                    <a:pt x="55" y="129"/>
                    <a:pt x="61" y="136"/>
                    <a:pt x="62" y="136"/>
                  </a:cubicBezTo>
                  <a:cubicBezTo>
                    <a:pt x="67" y="137"/>
                    <a:pt x="73" y="130"/>
                    <a:pt x="75" y="133"/>
                  </a:cubicBezTo>
                  <a:cubicBezTo>
                    <a:pt x="77" y="136"/>
                    <a:pt x="80" y="137"/>
                    <a:pt x="81" y="133"/>
                  </a:cubicBezTo>
                  <a:cubicBezTo>
                    <a:pt x="83" y="129"/>
                    <a:pt x="87" y="107"/>
                    <a:pt x="85" y="85"/>
                  </a:cubicBezTo>
                  <a:cubicBezTo>
                    <a:pt x="85" y="83"/>
                    <a:pt x="84" y="75"/>
                    <a:pt x="80" y="74"/>
                  </a:cubicBezTo>
                  <a:cubicBezTo>
                    <a:pt x="79" y="74"/>
                    <a:pt x="72" y="76"/>
                    <a:pt x="69" y="82"/>
                  </a:cubicBezTo>
                  <a:cubicBezTo>
                    <a:pt x="68" y="85"/>
                    <a:pt x="66" y="84"/>
                    <a:pt x="66" y="82"/>
                  </a:cubicBezTo>
                  <a:cubicBezTo>
                    <a:pt x="68" y="77"/>
                    <a:pt x="67" y="73"/>
                    <a:pt x="66" y="70"/>
                  </a:cubicBezTo>
                  <a:cubicBezTo>
                    <a:pt x="67" y="68"/>
                    <a:pt x="76" y="63"/>
                    <a:pt x="78" y="61"/>
                  </a:cubicBezTo>
                  <a:cubicBezTo>
                    <a:pt x="79" y="60"/>
                    <a:pt x="83" y="54"/>
                    <a:pt x="77" y="50"/>
                  </a:cubicBezTo>
                  <a:cubicBezTo>
                    <a:pt x="76" y="49"/>
                    <a:pt x="73" y="44"/>
                    <a:pt x="76" y="40"/>
                  </a:cubicBezTo>
                  <a:cubicBezTo>
                    <a:pt x="77" y="39"/>
                    <a:pt x="80" y="36"/>
                    <a:pt x="79" y="34"/>
                  </a:cubicBezTo>
                  <a:cubicBezTo>
                    <a:pt x="78" y="33"/>
                    <a:pt x="76" y="31"/>
                    <a:pt x="76" y="30"/>
                  </a:cubicBezTo>
                  <a:cubicBezTo>
                    <a:pt x="76" y="29"/>
                    <a:pt x="75" y="26"/>
                    <a:pt x="75" y="23"/>
                  </a:cubicBezTo>
                  <a:cubicBezTo>
                    <a:pt x="76" y="18"/>
                    <a:pt x="77" y="12"/>
                    <a:pt x="78" y="8"/>
                  </a:cubicBezTo>
                  <a:close/>
                  <a:moveTo>
                    <a:pt x="12" y="28"/>
                  </a:moveTo>
                  <a:cubicBezTo>
                    <a:pt x="8" y="19"/>
                    <a:pt x="17" y="20"/>
                    <a:pt x="18" y="21"/>
                  </a:cubicBezTo>
                  <a:cubicBezTo>
                    <a:pt x="22" y="24"/>
                    <a:pt x="30" y="21"/>
                    <a:pt x="32" y="20"/>
                  </a:cubicBezTo>
                  <a:cubicBezTo>
                    <a:pt x="33" y="20"/>
                    <a:pt x="36" y="21"/>
                    <a:pt x="33" y="25"/>
                  </a:cubicBezTo>
                  <a:cubicBezTo>
                    <a:pt x="32" y="28"/>
                    <a:pt x="22" y="32"/>
                    <a:pt x="28" y="36"/>
                  </a:cubicBezTo>
                  <a:cubicBezTo>
                    <a:pt x="35" y="42"/>
                    <a:pt x="39" y="40"/>
                    <a:pt x="40" y="40"/>
                  </a:cubicBezTo>
                  <a:cubicBezTo>
                    <a:pt x="41" y="40"/>
                    <a:pt x="43" y="41"/>
                    <a:pt x="43" y="46"/>
                  </a:cubicBezTo>
                  <a:cubicBezTo>
                    <a:pt x="43" y="47"/>
                    <a:pt x="47" y="48"/>
                    <a:pt x="48" y="50"/>
                  </a:cubicBezTo>
                  <a:cubicBezTo>
                    <a:pt x="50" y="55"/>
                    <a:pt x="46" y="56"/>
                    <a:pt x="45" y="57"/>
                  </a:cubicBezTo>
                  <a:cubicBezTo>
                    <a:pt x="44" y="57"/>
                    <a:pt x="39" y="58"/>
                    <a:pt x="36" y="56"/>
                  </a:cubicBezTo>
                  <a:cubicBezTo>
                    <a:pt x="21" y="48"/>
                    <a:pt x="12" y="28"/>
                    <a:pt x="12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209453" y="4830473"/>
              <a:ext cx="353095" cy="445928"/>
            </a:xfrm>
            <a:custGeom>
              <a:avLst/>
              <a:gdLst>
                <a:gd name="T0" fmla="*/ 48 w 116"/>
                <a:gd name="T1" fmla="*/ 32 h 147"/>
                <a:gd name="T2" fmla="*/ 40 w 116"/>
                <a:gd name="T3" fmla="*/ 46 h 147"/>
                <a:gd name="T4" fmla="*/ 34 w 116"/>
                <a:gd name="T5" fmla="*/ 65 h 147"/>
                <a:gd name="T6" fmla="*/ 45 w 116"/>
                <a:gd name="T7" fmla="*/ 57 h 147"/>
                <a:gd name="T8" fmla="*/ 28 w 116"/>
                <a:gd name="T9" fmla="*/ 80 h 147"/>
                <a:gd name="T10" fmla="*/ 15 w 116"/>
                <a:gd name="T11" fmla="*/ 117 h 147"/>
                <a:gd name="T12" fmla="*/ 10 w 116"/>
                <a:gd name="T13" fmla="*/ 109 h 147"/>
                <a:gd name="T14" fmla="*/ 10 w 116"/>
                <a:gd name="T15" fmla="*/ 90 h 147"/>
                <a:gd name="T16" fmla="*/ 0 w 116"/>
                <a:gd name="T17" fmla="*/ 96 h 147"/>
                <a:gd name="T18" fmla="*/ 20 w 116"/>
                <a:gd name="T19" fmla="*/ 62 h 147"/>
                <a:gd name="T20" fmla="*/ 11 w 116"/>
                <a:gd name="T21" fmla="*/ 56 h 147"/>
                <a:gd name="T22" fmla="*/ 21 w 116"/>
                <a:gd name="T23" fmla="*/ 47 h 147"/>
                <a:gd name="T24" fmla="*/ 64 w 116"/>
                <a:gd name="T25" fmla="*/ 35 h 147"/>
                <a:gd name="T26" fmla="*/ 73 w 116"/>
                <a:gd name="T27" fmla="*/ 16 h 147"/>
                <a:gd name="T28" fmla="*/ 77 w 116"/>
                <a:gd name="T29" fmla="*/ 38 h 147"/>
                <a:gd name="T30" fmla="*/ 65 w 116"/>
                <a:gd name="T31" fmla="*/ 39 h 147"/>
                <a:gd name="T32" fmla="*/ 68 w 116"/>
                <a:gd name="T33" fmla="*/ 59 h 147"/>
                <a:gd name="T34" fmla="*/ 53 w 116"/>
                <a:gd name="T35" fmla="*/ 77 h 147"/>
                <a:gd name="T36" fmla="*/ 81 w 116"/>
                <a:gd name="T37" fmla="*/ 67 h 147"/>
                <a:gd name="T38" fmla="*/ 90 w 116"/>
                <a:gd name="T39" fmla="*/ 42 h 147"/>
                <a:gd name="T40" fmla="*/ 90 w 116"/>
                <a:gd name="T41" fmla="*/ 23 h 147"/>
                <a:gd name="T42" fmla="*/ 106 w 116"/>
                <a:gd name="T43" fmla="*/ 9 h 147"/>
                <a:gd name="T44" fmla="*/ 99 w 116"/>
                <a:gd name="T45" fmla="*/ 38 h 147"/>
                <a:gd name="T46" fmla="*/ 92 w 116"/>
                <a:gd name="T47" fmla="*/ 72 h 147"/>
                <a:gd name="T48" fmla="*/ 107 w 116"/>
                <a:gd name="T49" fmla="*/ 69 h 147"/>
                <a:gd name="T50" fmla="*/ 86 w 116"/>
                <a:gd name="T51" fmla="*/ 84 h 147"/>
                <a:gd name="T52" fmla="*/ 61 w 116"/>
                <a:gd name="T53" fmla="*/ 147 h 147"/>
                <a:gd name="T54" fmla="*/ 74 w 116"/>
                <a:gd name="T55" fmla="*/ 86 h 147"/>
                <a:gd name="T56" fmla="*/ 59 w 116"/>
                <a:gd name="T57" fmla="*/ 86 h 147"/>
                <a:gd name="T58" fmla="*/ 43 w 116"/>
                <a:gd name="T59" fmla="*/ 94 h 147"/>
                <a:gd name="T60" fmla="*/ 40 w 116"/>
                <a:gd name="T61" fmla="*/ 81 h 147"/>
                <a:gd name="T62" fmla="*/ 54 w 116"/>
                <a:gd name="T63" fmla="*/ 65 h 147"/>
                <a:gd name="T64" fmla="*/ 57 w 116"/>
                <a:gd name="T65" fmla="*/ 41 h 147"/>
                <a:gd name="T66" fmla="*/ 37 w 116"/>
                <a:gd name="T67" fmla="*/ 12 h 147"/>
                <a:gd name="T68" fmla="*/ 53 w 116"/>
                <a:gd name="T69" fmla="*/ 17 h 147"/>
                <a:gd name="T70" fmla="*/ 36 w 116"/>
                <a:gd name="T71" fmla="*/ 27 h 147"/>
                <a:gd name="T72" fmla="*/ 37 w 116"/>
                <a:gd name="T73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6" h="147">
                  <a:moveTo>
                    <a:pt x="33" y="38"/>
                  </a:moveTo>
                  <a:cubicBezTo>
                    <a:pt x="41" y="30"/>
                    <a:pt x="47" y="32"/>
                    <a:pt x="48" y="32"/>
                  </a:cubicBezTo>
                  <a:cubicBezTo>
                    <a:pt x="53" y="36"/>
                    <a:pt x="47" y="40"/>
                    <a:pt x="46" y="41"/>
                  </a:cubicBezTo>
                  <a:cubicBezTo>
                    <a:pt x="44" y="43"/>
                    <a:pt x="41" y="44"/>
                    <a:pt x="40" y="46"/>
                  </a:cubicBezTo>
                  <a:cubicBezTo>
                    <a:pt x="37" y="49"/>
                    <a:pt x="35" y="55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6" y="64"/>
                    <a:pt x="38" y="62"/>
                    <a:pt x="41" y="60"/>
                  </a:cubicBezTo>
                  <a:cubicBezTo>
                    <a:pt x="43" y="58"/>
                    <a:pt x="45" y="57"/>
                    <a:pt x="45" y="57"/>
                  </a:cubicBezTo>
                  <a:cubicBezTo>
                    <a:pt x="49" y="55"/>
                    <a:pt x="47" y="59"/>
                    <a:pt x="47" y="60"/>
                  </a:cubicBezTo>
                  <a:cubicBezTo>
                    <a:pt x="43" y="64"/>
                    <a:pt x="32" y="75"/>
                    <a:pt x="28" y="80"/>
                  </a:cubicBezTo>
                  <a:cubicBezTo>
                    <a:pt x="26" y="83"/>
                    <a:pt x="23" y="88"/>
                    <a:pt x="20" y="104"/>
                  </a:cubicBezTo>
                  <a:cubicBezTo>
                    <a:pt x="19" y="111"/>
                    <a:pt x="15" y="116"/>
                    <a:pt x="15" y="117"/>
                  </a:cubicBezTo>
                  <a:cubicBezTo>
                    <a:pt x="15" y="118"/>
                    <a:pt x="13" y="120"/>
                    <a:pt x="13" y="120"/>
                  </a:cubicBezTo>
                  <a:cubicBezTo>
                    <a:pt x="12" y="119"/>
                    <a:pt x="9" y="114"/>
                    <a:pt x="10" y="109"/>
                  </a:cubicBezTo>
                  <a:cubicBezTo>
                    <a:pt x="11" y="107"/>
                    <a:pt x="12" y="101"/>
                    <a:pt x="14" y="93"/>
                  </a:cubicBezTo>
                  <a:cubicBezTo>
                    <a:pt x="15" y="90"/>
                    <a:pt x="13" y="89"/>
                    <a:pt x="10" y="90"/>
                  </a:cubicBezTo>
                  <a:cubicBezTo>
                    <a:pt x="9" y="91"/>
                    <a:pt x="6" y="95"/>
                    <a:pt x="3" y="97"/>
                  </a:cubicBezTo>
                  <a:cubicBezTo>
                    <a:pt x="2" y="98"/>
                    <a:pt x="0" y="98"/>
                    <a:pt x="0" y="96"/>
                  </a:cubicBezTo>
                  <a:cubicBezTo>
                    <a:pt x="1" y="90"/>
                    <a:pt x="5" y="83"/>
                    <a:pt x="6" y="81"/>
                  </a:cubicBezTo>
                  <a:cubicBezTo>
                    <a:pt x="13" y="68"/>
                    <a:pt x="15" y="67"/>
                    <a:pt x="20" y="62"/>
                  </a:cubicBezTo>
                  <a:cubicBezTo>
                    <a:pt x="21" y="62"/>
                    <a:pt x="24" y="59"/>
                    <a:pt x="20" y="58"/>
                  </a:cubicBezTo>
                  <a:cubicBezTo>
                    <a:pt x="18" y="58"/>
                    <a:pt x="12" y="57"/>
                    <a:pt x="11" y="56"/>
                  </a:cubicBezTo>
                  <a:cubicBezTo>
                    <a:pt x="3" y="51"/>
                    <a:pt x="10" y="44"/>
                    <a:pt x="14" y="45"/>
                  </a:cubicBezTo>
                  <a:cubicBezTo>
                    <a:pt x="15" y="45"/>
                    <a:pt x="20" y="47"/>
                    <a:pt x="21" y="47"/>
                  </a:cubicBezTo>
                  <a:cubicBezTo>
                    <a:pt x="26" y="46"/>
                    <a:pt x="33" y="38"/>
                    <a:pt x="33" y="38"/>
                  </a:cubicBezTo>
                  <a:moveTo>
                    <a:pt x="64" y="35"/>
                  </a:moveTo>
                  <a:cubicBezTo>
                    <a:pt x="65" y="34"/>
                    <a:pt x="66" y="28"/>
                    <a:pt x="67" y="18"/>
                  </a:cubicBezTo>
                  <a:cubicBezTo>
                    <a:pt x="67" y="12"/>
                    <a:pt x="73" y="15"/>
                    <a:pt x="73" y="16"/>
                  </a:cubicBezTo>
                  <a:cubicBezTo>
                    <a:pt x="79" y="21"/>
                    <a:pt x="79" y="30"/>
                    <a:pt x="79" y="30"/>
                  </a:cubicBezTo>
                  <a:cubicBezTo>
                    <a:pt x="79" y="31"/>
                    <a:pt x="77" y="37"/>
                    <a:pt x="77" y="38"/>
                  </a:cubicBezTo>
                  <a:cubicBezTo>
                    <a:pt x="76" y="39"/>
                    <a:pt x="72" y="43"/>
                    <a:pt x="68" y="37"/>
                  </a:cubicBezTo>
                  <a:cubicBezTo>
                    <a:pt x="66" y="36"/>
                    <a:pt x="65" y="38"/>
                    <a:pt x="65" y="39"/>
                  </a:cubicBezTo>
                  <a:cubicBezTo>
                    <a:pt x="64" y="40"/>
                    <a:pt x="63" y="47"/>
                    <a:pt x="63" y="48"/>
                  </a:cubicBezTo>
                  <a:cubicBezTo>
                    <a:pt x="63" y="53"/>
                    <a:pt x="68" y="58"/>
                    <a:pt x="68" y="59"/>
                  </a:cubicBezTo>
                  <a:cubicBezTo>
                    <a:pt x="69" y="62"/>
                    <a:pt x="67" y="62"/>
                    <a:pt x="66" y="63"/>
                  </a:cubicBezTo>
                  <a:cubicBezTo>
                    <a:pt x="66" y="63"/>
                    <a:pt x="54" y="76"/>
                    <a:pt x="53" y="77"/>
                  </a:cubicBezTo>
                  <a:cubicBezTo>
                    <a:pt x="53" y="77"/>
                    <a:pt x="52" y="81"/>
                    <a:pt x="57" y="79"/>
                  </a:cubicBezTo>
                  <a:cubicBezTo>
                    <a:pt x="58" y="79"/>
                    <a:pt x="76" y="75"/>
                    <a:pt x="81" y="67"/>
                  </a:cubicBezTo>
                  <a:cubicBezTo>
                    <a:pt x="81" y="66"/>
                    <a:pt x="85" y="49"/>
                    <a:pt x="86" y="46"/>
                  </a:cubicBezTo>
                  <a:cubicBezTo>
                    <a:pt x="87" y="44"/>
                    <a:pt x="89" y="44"/>
                    <a:pt x="90" y="42"/>
                  </a:cubicBezTo>
                  <a:cubicBezTo>
                    <a:pt x="90" y="41"/>
                    <a:pt x="93" y="30"/>
                    <a:pt x="93" y="29"/>
                  </a:cubicBezTo>
                  <a:cubicBezTo>
                    <a:pt x="93" y="27"/>
                    <a:pt x="90" y="24"/>
                    <a:pt x="90" y="23"/>
                  </a:cubicBezTo>
                  <a:cubicBezTo>
                    <a:pt x="92" y="10"/>
                    <a:pt x="103" y="5"/>
                    <a:pt x="104" y="5"/>
                  </a:cubicBezTo>
                  <a:cubicBezTo>
                    <a:pt x="106" y="4"/>
                    <a:pt x="106" y="8"/>
                    <a:pt x="106" y="9"/>
                  </a:cubicBezTo>
                  <a:cubicBezTo>
                    <a:pt x="105" y="9"/>
                    <a:pt x="104" y="22"/>
                    <a:pt x="104" y="23"/>
                  </a:cubicBezTo>
                  <a:cubicBezTo>
                    <a:pt x="103" y="28"/>
                    <a:pt x="99" y="37"/>
                    <a:pt x="99" y="38"/>
                  </a:cubicBezTo>
                  <a:cubicBezTo>
                    <a:pt x="96" y="47"/>
                    <a:pt x="93" y="63"/>
                    <a:pt x="93" y="68"/>
                  </a:cubicBezTo>
                  <a:cubicBezTo>
                    <a:pt x="93" y="70"/>
                    <a:pt x="92" y="71"/>
                    <a:pt x="92" y="72"/>
                  </a:cubicBezTo>
                  <a:cubicBezTo>
                    <a:pt x="92" y="73"/>
                    <a:pt x="93" y="72"/>
                    <a:pt x="93" y="72"/>
                  </a:cubicBezTo>
                  <a:cubicBezTo>
                    <a:pt x="93" y="72"/>
                    <a:pt x="106" y="69"/>
                    <a:pt x="107" y="69"/>
                  </a:cubicBezTo>
                  <a:cubicBezTo>
                    <a:pt x="116" y="69"/>
                    <a:pt x="114" y="78"/>
                    <a:pt x="109" y="78"/>
                  </a:cubicBezTo>
                  <a:cubicBezTo>
                    <a:pt x="109" y="78"/>
                    <a:pt x="90" y="81"/>
                    <a:pt x="86" y="84"/>
                  </a:cubicBezTo>
                  <a:cubicBezTo>
                    <a:pt x="85" y="84"/>
                    <a:pt x="71" y="133"/>
                    <a:pt x="71" y="134"/>
                  </a:cubicBezTo>
                  <a:cubicBezTo>
                    <a:pt x="67" y="144"/>
                    <a:pt x="62" y="146"/>
                    <a:pt x="61" y="147"/>
                  </a:cubicBezTo>
                  <a:cubicBezTo>
                    <a:pt x="59" y="147"/>
                    <a:pt x="58" y="145"/>
                    <a:pt x="59" y="143"/>
                  </a:cubicBezTo>
                  <a:cubicBezTo>
                    <a:pt x="59" y="141"/>
                    <a:pt x="74" y="86"/>
                    <a:pt x="74" y="86"/>
                  </a:cubicBezTo>
                  <a:cubicBezTo>
                    <a:pt x="74" y="86"/>
                    <a:pt x="73" y="84"/>
                    <a:pt x="71" y="85"/>
                  </a:cubicBezTo>
                  <a:cubicBezTo>
                    <a:pt x="70" y="85"/>
                    <a:pt x="60" y="86"/>
                    <a:pt x="59" y="86"/>
                  </a:cubicBezTo>
                  <a:cubicBezTo>
                    <a:pt x="58" y="87"/>
                    <a:pt x="51" y="88"/>
                    <a:pt x="49" y="89"/>
                  </a:cubicBezTo>
                  <a:cubicBezTo>
                    <a:pt x="48" y="90"/>
                    <a:pt x="44" y="93"/>
                    <a:pt x="43" y="94"/>
                  </a:cubicBezTo>
                  <a:cubicBezTo>
                    <a:pt x="42" y="94"/>
                    <a:pt x="37" y="96"/>
                    <a:pt x="37" y="89"/>
                  </a:cubicBezTo>
                  <a:cubicBezTo>
                    <a:pt x="37" y="88"/>
                    <a:pt x="38" y="84"/>
                    <a:pt x="40" y="81"/>
                  </a:cubicBezTo>
                  <a:cubicBezTo>
                    <a:pt x="43" y="77"/>
                    <a:pt x="53" y="69"/>
                    <a:pt x="53" y="69"/>
                  </a:cubicBezTo>
                  <a:cubicBezTo>
                    <a:pt x="53" y="68"/>
                    <a:pt x="54" y="66"/>
                    <a:pt x="54" y="65"/>
                  </a:cubicBezTo>
                  <a:cubicBezTo>
                    <a:pt x="54" y="65"/>
                    <a:pt x="52" y="58"/>
                    <a:pt x="53" y="53"/>
                  </a:cubicBezTo>
                  <a:cubicBezTo>
                    <a:pt x="53" y="51"/>
                    <a:pt x="55" y="43"/>
                    <a:pt x="57" y="41"/>
                  </a:cubicBezTo>
                  <a:cubicBezTo>
                    <a:pt x="59" y="37"/>
                    <a:pt x="63" y="36"/>
                    <a:pt x="64" y="35"/>
                  </a:cubicBezTo>
                  <a:close/>
                  <a:moveTo>
                    <a:pt x="37" y="12"/>
                  </a:moveTo>
                  <a:cubicBezTo>
                    <a:pt x="34" y="1"/>
                    <a:pt x="41" y="0"/>
                    <a:pt x="47" y="7"/>
                  </a:cubicBezTo>
                  <a:cubicBezTo>
                    <a:pt x="49" y="11"/>
                    <a:pt x="52" y="13"/>
                    <a:pt x="53" y="17"/>
                  </a:cubicBezTo>
                  <a:cubicBezTo>
                    <a:pt x="53" y="20"/>
                    <a:pt x="51" y="22"/>
                    <a:pt x="49" y="23"/>
                  </a:cubicBezTo>
                  <a:cubicBezTo>
                    <a:pt x="44" y="28"/>
                    <a:pt x="38" y="28"/>
                    <a:pt x="36" y="27"/>
                  </a:cubicBezTo>
                  <a:cubicBezTo>
                    <a:pt x="37" y="27"/>
                    <a:pt x="41" y="23"/>
                    <a:pt x="40" y="20"/>
                  </a:cubicBezTo>
                  <a:cubicBezTo>
                    <a:pt x="39" y="19"/>
                    <a:pt x="37" y="12"/>
                    <a:pt x="3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11645187" y="5060869"/>
              <a:ext cx="345582" cy="349310"/>
            </a:xfrm>
            <a:custGeom>
              <a:avLst/>
              <a:gdLst>
                <a:gd name="T0" fmla="*/ 75 w 112"/>
                <a:gd name="T1" fmla="*/ 41 h 117"/>
                <a:gd name="T2" fmla="*/ 75 w 112"/>
                <a:gd name="T3" fmla="*/ 41 h 117"/>
                <a:gd name="T4" fmla="*/ 88 w 112"/>
                <a:gd name="T5" fmla="*/ 21 h 117"/>
                <a:gd name="T6" fmla="*/ 92 w 112"/>
                <a:gd name="T7" fmla="*/ 36 h 117"/>
                <a:gd name="T8" fmla="*/ 75 w 112"/>
                <a:gd name="T9" fmla="*/ 41 h 117"/>
                <a:gd name="T10" fmla="*/ 67 w 112"/>
                <a:gd name="T11" fmla="*/ 81 h 117"/>
                <a:gd name="T12" fmla="*/ 74 w 112"/>
                <a:gd name="T13" fmla="*/ 111 h 117"/>
                <a:gd name="T14" fmla="*/ 87 w 112"/>
                <a:gd name="T15" fmla="*/ 114 h 117"/>
                <a:gd name="T16" fmla="*/ 83 w 112"/>
                <a:gd name="T17" fmla="*/ 88 h 117"/>
                <a:gd name="T18" fmla="*/ 73 w 112"/>
                <a:gd name="T19" fmla="*/ 78 h 117"/>
                <a:gd name="T20" fmla="*/ 67 w 112"/>
                <a:gd name="T21" fmla="*/ 81 h 117"/>
                <a:gd name="T22" fmla="*/ 111 w 112"/>
                <a:gd name="T23" fmla="*/ 39 h 117"/>
                <a:gd name="T24" fmla="*/ 101 w 112"/>
                <a:gd name="T25" fmla="*/ 33 h 117"/>
                <a:gd name="T26" fmla="*/ 96 w 112"/>
                <a:gd name="T27" fmla="*/ 23 h 117"/>
                <a:gd name="T28" fmla="*/ 96 w 112"/>
                <a:gd name="T29" fmla="*/ 4 h 117"/>
                <a:gd name="T30" fmla="*/ 91 w 112"/>
                <a:gd name="T31" fmla="*/ 1 h 117"/>
                <a:gd name="T32" fmla="*/ 64 w 112"/>
                <a:gd name="T33" fmla="*/ 31 h 117"/>
                <a:gd name="T34" fmla="*/ 53 w 112"/>
                <a:gd name="T35" fmla="*/ 36 h 117"/>
                <a:gd name="T36" fmla="*/ 46 w 112"/>
                <a:gd name="T37" fmla="*/ 32 h 117"/>
                <a:gd name="T38" fmla="*/ 37 w 112"/>
                <a:gd name="T39" fmla="*/ 34 h 117"/>
                <a:gd name="T40" fmla="*/ 44 w 112"/>
                <a:gd name="T41" fmla="*/ 52 h 117"/>
                <a:gd name="T42" fmla="*/ 43 w 112"/>
                <a:gd name="T43" fmla="*/ 56 h 117"/>
                <a:gd name="T44" fmla="*/ 21 w 112"/>
                <a:gd name="T45" fmla="*/ 67 h 117"/>
                <a:gd name="T46" fmla="*/ 7 w 112"/>
                <a:gd name="T47" fmla="*/ 63 h 117"/>
                <a:gd name="T48" fmla="*/ 4 w 112"/>
                <a:gd name="T49" fmla="*/ 74 h 117"/>
                <a:gd name="T50" fmla="*/ 35 w 112"/>
                <a:gd name="T51" fmla="*/ 80 h 117"/>
                <a:gd name="T52" fmla="*/ 49 w 112"/>
                <a:gd name="T53" fmla="*/ 75 h 117"/>
                <a:gd name="T54" fmla="*/ 57 w 112"/>
                <a:gd name="T55" fmla="*/ 68 h 117"/>
                <a:gd name="T56" fmla="*/ 80 w 112"/>
                <a:gd name="T57" fmla="*/ 55 h 117"/>
                <a:gd name="T58" fmla="*/ 90 w 112"/>
                <a:gd name="T59" fmla="*/ 51 h 117"/>
                <a:gd name="T60" fmla="*/ 108 w 112"/>
                <a:gd name="T61" fmla="*/ 45 h 117"/>
                <a:gd name="T62" fmla="*/ 111 w 112"/>
                <a:gd name="T63" fmla="*/ 39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2" h="117"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5" y="40"/>
                    <a:pt x="88" y="21"/>
                    <a:pt x="88" y="21"/>
                  </a:cubicBezTo>
                  <a:cubicBezTo>
                    <a:pt x="94" y="23"/>
                    <a:pt x="93" y="33"/>
                    <a:pt x="92" y="36"/>
                  </a:cubicBezTo>
                  <a:cubicBezTo>
                    <a:pt x="91" y="36"/>
                    <a:pt x="87" y="41"/>
                    <a:pt x="75" y="41"/>
                  </a:cubicBezTo>
                  <a:moveTo>
                    <a:pt x="67" y="81"/>
                  </a:moveTo>
                  <a:cubicBezTo>
                    <a:pt x="68" y="83"/>
                    <a:pt x="73" y="110"/>
                    <a:pt x="74" y="111"/>
                  </a:cubicBezTo>
                  <a:cubicBezTo>
                    <a:pt x="77" y="113"/>
                    <a:pt x="84" y="117"/>
                    <a:pt x="87" y="114"/>
                  </a:cubicBezTo>
                  <a:cubicBezTo>
                    <a:pt x="88" y="112"/>
                    <a:pt x="88" y="108"/>
                    <a:pt x="83" y="88"/>
                  </a:cubicBezTo>
                  <a:cubicBezTo>
                    <a:pt x="82" y="86"/>
                    <a:pt x="80" y="79"/>
                    <a:pt x="73" y="78"/>
                  </a:cubicBezTo>
                  <a:cubicBezTo>
                    <a:pt x="70" y="77"/>
                    <a:pt x="67" y="80"/>
                    <a:pt x="67" y="81"/>
                  </a:cubicBezTo>
                  <a:close/>
                  <a:moveTo>
                    <a:pt x="111" y="39"/>
                  </a:moveTo>
                  <a:cubicBezTo>
                    <a:pt x="110" y="39"/>
                    <a:pt x="102" y="34"/>
                    <a:pt x="101" y="33"/>
                  </a:cubicBezTo>
                  <a:cubicBezTo>
                    <a:pt x="100" y="32"/>
                    <a:pt x="96" y="26"/>
                    <a:pt x="96" y="23"/>
                  </a:cubicBezTo>
                  <a:cubicBezTo>
                    <a:pt x="96" y="22"/>
                    <a:pt x="96" y="6"/>
                    <a:pt x="96" y="4"/>
                  </a:cubicBezTo>
                  <a:cubicBezTo>
                    <a:pt x="95" y="2"/>
                    <a:pt x="94" y="0"/>
                    <a:pt x="91" y="1"/>
                  </a:cubicBezTo>
                  <a:cubicBezTo>
                    <a:pt x="86" y="2"/>
                    <a:pt x="65" y="29"/>
                    <a:pt x="64" y="31"/>
                  </a:cubicBezTo>
                  <a:cubicBezTo>
                    <a:pt x="63" y="32"/>
                    <a:pt x="57" y="38"/>
                    <a:pt x="53" y="36"/>
                  </a:cubicBezTo>
                  <a:cubicBezTo>
                    <a:pt x="53" y="36"/>
                    <a:pt x="47" y="33"/>
                    <a:pt x="46" y="32"/>
                  </a:cubicBezTo>
                  <a:cubicBezTo>
                    <a:pt x="42" y="30"/>
                    <a:pt x="38" y="33"/>
                    <a:pt x="37" y="34"/>
                  </a:cubicBezTo>
                  <a:cubicBezTo>
                    <a:pt x="35" y="39"/>
                    <a:pt x="44" y="52"/>
                    <a:pt x="44" y="52"/>
                  </a:cubicBezTo>
                  <a:cubicBezTo>
                    <a:pt x="45" y="54"/>
                    <a:pt x="44" y="56"/>
                    <a:pt x="43" y="56"/>
                  </a:cubicBezTo>
                  <a:cubicBezTo>
                    <a:pt x="36" y="64"/>
                    <a:pt x="28" y="69"/>
                    <a:pt x="21" y="67"/>
                  </a:cubicBezTo>
                  <a:cubicBezTo>
                    <a:pt x="20" y="67"/>
                    <a:pt x="11" y="62"/>
                    <a:pt x="7" y="63"/>
                  </a:cubicBezTo>
                  <a:cubicBezTo>
                    <a:pt x="4" y="63"/>
                    <a:pt x="0" y="72"/>
                    <a:pt x="4" y="74"/>
                  </a:cubicBezTo>
                  <a:cubicBezTo>
                    <a:pt x="18" y="81"/>
                    <a:pt x="34" y="80"/>
                    <a:pt x="35" y="80"/>
                  </a:cubicBezTo>
                  <a:cubicBezTo>
                    <a:pt x="42" y="80"/>
                    <a:pt x="47" y="78"/>
                    <a:pt x="49" y="75"/>
                  </a:cubicBezTo>
                  <a:cubicBezTo>
                    <a:pt x="52" y="72"/>
                    <a:pt x="53" y="71"/>
                    <a:pt x="57" y="68"/>
                  </a:cubicBezTo>
                  <a:cubicBezTo>
                    <a:pt x="57" y="67"/>
                    <a:pt x="79" y="56"/>
                    <a:pt x="80" y="55"/>
                  </a:cubicBezTo>
                  <a:cubicBezTo>
                    <a:pt x="82" y="54"/>
                    <a:pt x="89" y="51"/>
                    <a:pt x="90" y="51"/>
                  </a:cubicBezTo>
                  <a:cubicBezTo>
                    <a:pt x="95" y="52"/>
                    <a:pt x="100" y="51"/>
                    <a:pt x="108" y="45"/>
                  </a:cubicBezTo>
                  <a:cubicBezTo>
                    <a:pt x="112" y="42"/>
                    <a:pt x="111" y="40"/>
                    <a:pt x="111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12013307" y="5432476"/>
              <a:ext cx="398171" cy="222964"/>
            </a:xfrm>
            <a:custGeom>
              <a:avLst/>
              <a:gdLst>
                <a:gd name="T0" fmla="*/ 122 w 129"/>
                <a:gd name="T1" fmla="*/ 41 h 74"/>
                <a:gd name="T2" fmla="*/ 128 w 129"/>
                <a:gd name="T3" fmla="*/ 44 h 74"/>
                <a:gd name="T4" fmla="*/ 97 w 129"/>
                <a:gd name="T5" fmla="*/ 49 h 74"/>
                <a:gd name="T6" fmla="*/ 88 w 129"/>
                <a:gd name="T7" fmla="*/ 59 h 74"/>
                <a:gd name="T8" fmla="*/ 66 w 129"/>
                <a:gd name="T9" fmla="*/ 54 h 74"/>
                <a:gd name="T10" fmla="*/ 74 w 129"/>
                <a:gd name="T11" fmla="*/ 66 h 74"/>
                <a:gd name="T12" fmla="*/ 45 w 129"/>
                <a:gd name="T13" fmla="*/ 53 h 74"/>
                <a:gd name="T14" fmla="*/ 10 w 129"/>
                <a:gd name="T15" fmla="*/ 72 h 74"/>
                <a:gd name="T16" fmla="*/ 15 w 129"/>
                <a:gd name="T17" fmla="*/ 62 h 74"/>
                <a:gd name="T18" fmla="*/ 35 w 129"/>
                <a:gd name="T19" fmla="*/ 46 h 74"/>
                <a:gd name="T20" fmla="*/ 0 w 129"/>
                <a:gd name="T21" fmla="*/ 26 h 74"/>
                <a:gd name="T22" fmla="*/ 7 w 129"/>
                <a:gd name="T23" fmla="*/ 20 h 74"/>
                <a:gd name="T24" fmla="*/ 35 w 129"/>
                <a:gd name="T25" fmla="*/ 39 h 74"/>
                <a:gd name="T26" fmla="*/ 78 w 129"/>
                <a:gd name="T27" fmla="*/ 49 h 74"/>
                <a:gd name="T28" fmla="*/ 61 w 129"/>
                <a:gd name="T29" fmla="*/ 41 h 74"/>
                <a:gd name="T30" fmla="*/ 31 w 129"/>
                <a:gd name="T31" fmla="*/ 27 h 74"/>
                <a:gd name="T32" fmla="*/ 36 w 129"/>
                <a:gd name="T33" fmla="*/ 16 h 74"/>
                <a:gd name="T34" fmla="*/ 50 w 129"/>
                <a:gd name="T35" fmla="*/ 16 h 74"/>
                <a:gd name="T36" fmla="*/ 63 w 129"/>
                <a:gd name="T37" fmla="*/ 12 h 74"/>
                <a:gd name="T38" fmla="*/ 48 w 129"/>
                <a:gd name="T39" fmla="*/ 25 h 74"/>
                <a:gd name="T40" fmla="*/ 54 w 129"/>
                <a:gd name="T41" fmla="*/ 31 h 74"/>
                <a:gd name="T42" fmla="*/ 81 w 129"/>
                <a:gd name="T43" fmla="*/ 29 h 74"/>
                <a:gd name="T44" fmla="*/ 77 w 129"/>
                <a:gd name="T45" fmla="*/ 39 h 74"/>
                <a:gd name="T46" fmla="*/ 94 w 129"/>
                <a:gd name="T47" fmla="*/ 38 h 74"/>
                <a:gd name="T48" fmla="*/ 103 w 129"/>
                <a:gd name="T49" fmla="*/ 44 h 74"/>
                <a:gd name="T50" fmla="*/ 74 w 129"/>
                <a:gd name="T51" fmla="*/ 7 h 74"/>
                <a:gd name="T52" fmla="*/ 68 w 129"/>
                <a:gd name="T53" fmla="*/ 26 h 74"/>
                <a:gd name="T54" fmla="*/ 74 w 129"/>
                <a:gd name="T55" fmla="*/ 7 h 74"/>
                <a:gd name="T56" fmla="*/ 123 w 129"/>
                <a:gd name="T57" fmla="*/ 15 h 74"/>
                <a:gd name="T58" fmla="*/ 124 w 129"/>
                <a:gd name="T59" fmla="*/ 32 h 74"/>
                <a:gd name="T60" fmla="*/ 99 w 129"/>
                <a:gd name="T61" fmla="*/ 29 h 74"/>
                <a:gd name="T62" fmla="*/ 83 w 129"/>
                <a:gd name="T63" fmla="*/ 23 h 74"/>
                <a:gd name="T64" fmla="*/ 99 w 129"/>
                <a:gd name="T65" fmla="*/ 15 h 74"/>
                <a:gd name="T66" fmla="*/ 113 w 129"/>
                <a:gd name="T67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9" h="74">
                  <a:moveTo>
                    <a:pt x="114" y="37"/>
                  </a:moveTo>
                  <a:cubicBezTo>
                    <a:pt x="116" y="40"/>
                    <a:pt x="119" y="42"/>
                    <a:pt x="122" y="41"/>
                  </a:cubicBezTo>
                  <a:cubicBezTo>
                    <a:pt x="123" y="41"/>
                    <a:pt x="124" y="40"/>
                    <a:pt x="124" y="40"/>
                  </a:cubicBezTo>
                  <a:cubicBezTo>
                    <a:pt x="127" y="41"/>
                    <a:pt x="128" y="43"/>
                    <a:pt x="128" y="44"/>
                  </a:cubicBezTo>
                  <a:cubicBezTo>
                    <a:pt x="126" y="50"/>
                    <a:pt x="124" y="49"/>
                    <a:pt x="123" y="50"/>
                  </a:cubicBezTo>
                  <a:cubicBezTo>
                    <a:pt x="115" y="52"/>
                    <a:pt x="98" y="49"/>
                    <a:pt x="97" y="49"/>
                  </a:cubicBezTo>
                  <a:cubicBezTo>
                    <a:pt x="96" y="48"/>
                    <a:pt x="94" y="49"/>
                    <a:pt x="96" y="54"/>
                  </a:cubicBezTo>
                  <a:cubicBezTo>
                    <a:pt x="97" y="58"/>
                    <a:pt x="89" y="60"/>
                    <a:pt x="88" y="59"/>
                  </a:cubicBezTo>
                  <a:cubicBezTo>
                    <a:pt x="87" y="59"/>
                    <a:pt x="67" y="51"/>
                    <a:pt x="67" y="51"/>
                  </a:cubicBezTo>
                  <a:cubicBezTo>
                    <a:pt x="66" y="50"/>
                    <a:pt x="63" y="51"/>
                    <a:pt x="66" y="54"/>
                  </a:cubicBezTo>
                  <a:cubicBezTo>
                    <a:pt x="66" y="55"/>
                    <a:pt x="77" y="58"/>
                    <a:pt x="78" y="59"/>
                  </a:cubicBezTo>
                  <a:cubicBezTo>
                    <a:pt x="81" y="62"/>
                    <a:pt x="76" y="65"/>
                    <a:pt x="74" y="66"/>
                  </a:cubicBezTo>
                  <a:cubicBezTo>
                    <a:pt x="73" y="66"/>
                    <a:pt x="71" y="66"/>
                    <a:pt x="69" y="61"/>
                  </a:cubicBezTo>
                  <a:cubicBezTo>
                    <a:pt x="68" y="60"/>
                    <a:pt x="61" y="53"/>
                    <a:pt x="45" y="53"/>
                  </a:cubicBezTo>
                  <a:cubicBezTo>
                    <a:pt x="44" y="53"/>
                    <a:pt x="25" y="68"/>
                    <a:pt x="17" y="72"/>
                  </a:cubicBezTo>
                  <a:cubicBezTo>
                    <a:pt x="16" y="73"/>
                    <a:pt x="11" y="74"/>
                    <a:pt x="10" y="72"/>
                  </a:cubicBezTo>
                  <a:cubicBezTo>
                    <a:pt x="8" y="71"/>
                    <a:pt x="5" y="65"/>
                    <a:pt x="8" y="60"/>
                  </a:cubicBezTo>
                  <a:cubicBezTo>
                    <a:pt x="10" y="56"/>
                    <a:pt x="14" y="62"/>
                    <a:pt x="15" y="62"/>
                  </a:cubicBezTo>
                  <a:cubicBezTo>
                    <a:pt x="15" y="63"/>
                    <a:pt x="19" y="65"/>
                    <a:pt x="35" y="53"/>
                  </a:cubicBezTo>
                  <a:cubicBezTo>
                    <a:pt x="35" y="53"/>
                    <a:pt x="40" y="50"/>
                    <a:pt x="35" y="46"/>
                  </a:cubicBezTo>
                  <a:cubicBezTo>
                    <a:pt x="33" y="45"/>
                    <a:pt x="9" y="35"/>
                    <a:pt x="5" y="34"/>
                  </a:cubicBezTo>
                  <a:cubicBezTo>
                    <a:pt x="4" y="34"/>
                    <a:pt x="1" y="34"/>
                    <a:pt x="0" y="26"/>
                  </a:cubicBezTo>
                  <a:cubicBezTo>
                    <a:pt x="0" y="26"/>
                    <a:pt x="0" y="18"/>
                    <a:pt x="3" y="16"/>
                  </a:cubicBezTo>
                  <a:cubicBezTo>
                    <a:pt x="4" y="15"/>
                    <a:pt x="6" y="14"/>
                    <a:pt x="7" y="20"/>
                  </a:cubicBezTo>
                  <a:cubicBezTo>
                    <a:pt x="8" y="21"/>
                    <a:pt x="11" y="28"/>
                    <a:pt x="13" y="29"/>
                  </a:cubicBezTo>
                  <a:cubicBezTo>
                    <a:pt x="16" y="30"/>
                    <a:pt x="34" y="38"/>
                    <a:pt x="35" y="39"/>
                  </a:cubicBezTo>
                  <a:cubicBezTo>
                    <a:pt x="37" y="39"/>
                    <a:pt x="62" y="46"/>
                    <a:pt x="61" y="46"/>
                  </a:cubicBezTo>
                  <a:cubicBezTo>
                    <a:pt x="58" y="46"/>
                    <a:pt x="74" y="49"/>
                    <a:pt x="78" y="49"/>
                  </a:cubicBezTo>
                  <a:cubicBezTo>
                    <a:pt x="79" y="48"/>
                    <a:pt x="81" y="48"/>
                    <a:pt x="77" y="46"/>
                  </a:cubicBezTo>
                  <a:cubicBezTo>
                    <a:pt x="76" y="46"/>
                    <a:pt x="62" y="41"/>
                    <a:pt x="61" y="41"/>
                  </a:cubicBezTo>
                  <a:cubicBezTo>
                    <a:pt x="60" y="40"/>
                    <a:pt x="37" y="34"/>
                    <a:pt x="36" y="34"/>
                  </a:cubicBezTo>
                  <a:cubicBezTo>
                    <a:pt x="35" y="34"/>
                    <a:pt x="31" y="33"/>
                    <a:pt x="31" y="27"/>
                  </a:cubicBezTo>
                  <a:cubicBezTo>
                    <a:pt x="31" y="26"/>
                    <a:pt x="30" y="18"/>
                    <a:pt x="32" y="16"/>
                  </a:cubicBezTo>
                  <a:cubicBezTo>
                    <a:pt x="32" y="15"/>
                    <a:pt x="35" y="14"/>
                    <a:pt x="36" y="16"/>
                  </a:cubicBezTo>
                  <a:cubicBezTo>
                    <a:pt x="37" y="18"/>
                    <a:pt x="41" y="23"/>
                    <a:pt x="41" y="23"/>
                  </a:cubicBezTo>
                  <a:cubicBezTo>
                    <a:pt x="42" y="23"/>
                    <a:pt x="49" y="17"/>
                    <a:pt x="50" y="16"/>
                  </a:cubicBezTo>
                  <a:cubicBezTo>
                    <a:pt x="52" y="14"/>
                    <a:pt x="55" y="8"/>
                    <a:pt x="56" y="7"/>
                  </a:cubicBezTo>
                  <a:cubicBezTo>
                    <a:pt x="57" y="6"/>
                    <a:pt x="64" y="7"/>
                    <a:pt x="63" y="12"/>
                  </a:cubicBezTo>
                  <a:cubicBezTo>
                    <a:pt x="63" y="13"/>
                    <a:pt x="63" y="16"/>
                    <a:pt x="60" y="18"/>
                  </a:cubicBezTo>
                  <a:cubicBezTo>
                    <a:pt x="56" y="20"/>
                    <a:pt x="49" y="24"/>
                    <a:pt x="48" y="25"/>
                  </a:cubicBezTo>
                  <a:cubicBezTo>
                    <a:pt x="44" y="27"/>
                    <a:pt x="47" y="30"/>
                    <a:pt x="49" y="30"/>
                  </a:cubicBezTo>
                  <a:cubicBezTo>
                    <a:pt x="49" y="30"/>
                    <a:pt x="51" y="32"/>
                    <a:pt x="54" y="31"/>
                  </a:cubicBezTo>
                  <a:cubicBezTo>
                    <a:pt x="55" y="31"/>
                    <a:pt x="59" y="30"/>
                    <a:pt x="65" y="30"/>
                  </a:cubicBezTo>
                  <a:cubicBezTo>
                    <a:pt x="70" y="29"/>
                    <a:pt x="75" y="29"/>
                    <a:pt x="81" y="29"/>
                  </a:cubicBezTo>
                  <a:cubicBezTo>
                    <a:pt x="86" y="30"/>
                    <a:pt x="85" y="35"/>
                    <a:pt x="82" y="35"/>
                  </a:cubicBezTo>
                  <a:cubicBezTo>
                    <a:pt x="80" y="35"/>
                    <a:pt x="77" y="37"/>
                    <a:pt x="77" y="39"/>
                  </a:cubicBezTo>
                  <a:cubicBezTo>
                    <a:pt x="78" y="42"/>
                    <a:pt x="80" y="43"/>
                    <a:pt x="81" y="43"/>
                  </a:cubicBezTo>
                  <a:cubicBezTo>
                    <a:pt x="82" y="43"/>
                    <a:pt x="83" y="45"/>
                    <a:pt x="94" y="38"/>
                  </a:cubicBezTo>
                  <a:cubicBezTo>
                    <a:pt x="94" y="38"/>
                    <a:pt x="96" y="38"/>
                    <a:pt x="98" y="41"/>
                  </a:cubicBezTo>
                  <a:cubicBezTo>
                    <a:pt x="99" y="42"/>
                    <a:pt x="103" y="44"/>
                    <a:pt x="103" y="44"/>
                  </a:cubicBezTo>
                  <a:cubicBezTo>
                    <a:pt x="104" y="43"/>
                    <a:pt x="111" y="39"/>
                    <a:pt x="114" y="37"/>
                  </a:cubicBezTo>
                  <a:moveTo>
                    <a:pt x="74" y="7"/>
                  </a:moveTo>
                  <a:cubicBezTo>
                    <a:pt x="83" y="0"/>
                    <a:pt x="85" y="9"/>
                    <a:pt x="81" y="15"/>
                  </a:cubicBezTo>
                  <a:cubicBezTo>
                    <a:pt x="76" y="23"/>
                    <a:pt x="70" y="26"/>
                    <a:pt x="68" y="26"/>
                  </a:cubicBezTo>
                  <a:cubicBezTo>
                    <a:pt x="67" y="26"/>
                    <a:pt x="61" y="25"/>
                    <a:pt x="66" y="16"/>
                  </a:cubicBezTo>
                  <a:cubicBezTo>
                    <a:pt x="67" y="13"/>
                    <a:pt x="74" y="7"/>
                    <a:pt x="74" y="7"/>
                  </a:cubicBezTo>
                  <a:close/>
                  <a:moveTo>
                    <a:pt x="118" y="22"/>
                  </a:moveTo>
                  <a:cubicBezTo>
                    <a:pt x="119" y="21"/>
                    <a:pt x="119" y="16"/>
                    <a:pt x="123" y="15"/>
                  </a:cubicBezTo>
                  <a:cubicBezTo>
                    <a:pt x="128" y="14"/>
                    <a:pt x="128" y="18"/>
                    <a:pt x="128" y="20"/>
                  </a:cubicBezTo>
                  <a:cubicBezTo>
                    <a:pt x="129" y="28"/>
                    <a:pt x="126" y="32"/>
                    <a:pt x="124" y="32"/>
                  </a:cubicBezTo>
                  <a:cubicBezTo>
                    <a:pt x="121" y="35"/>
                    <a:pt x="118" y="35"/>
                    <a:pt x="114" y="33"/>
                  </a:cubicBezTo>
                  <a:cubicBezTo>
                    <a:pt x="109" y="30"/>
                    <a:pt x="102" y="29"/>
                    <a:pt x="99" y="29"/>
                  </a:cubicBezTo>
                  <a:cubicBezTo>
                    <a:pt x="99" y="29"/>
                    <a:pt x="88" y="29"/>
                    <a:pt x="84" y="27"/>
                  </a:cubicBezTo>
                  <a:cubicBezTo>
                    <a:pt x="83" y="26"/>
                    <a:pt x="80" y="24"/>
                    <a:pt x="83" y="23"/>
                  </a:cubicBezTo>
                  <a:cubicBezTo>
                    <a:pt x="84" y="22"/>
                    <a:pt x="92" y="19"/>
                    <a:pt x="92" y="18"/>
                  </a:cubicBezTo>
                  <a:cubicBezTo>
                    <a:pt x="93" y="17"/>
                    <a:pt x="94" y="12"/>
                    <a:pt x="99" y="15"/>
                  </a:cubicBezTo>
                  <a:cubicBezTo>
                    <a:pt x="99" y="16"/>
                    <a:pt x="101" y="20"/>
                    <a:pt x="102" y="20"/>
                  </a:cubicBezTo>
                  <a:cubicBezTo>
                    <a:pt x="103" y="20"/>
                    <a:pt x="113" y="22"/>
                    <a:pt x="113" y="22"/>
                  </a:cubicBezTo>
                  <a:cubicBezTo>
                    <a:pt x="114" y="22"/>
                    <a:pt x="115" y="23"/>
                    <a:pt x="118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9504079" y="4681830"/>
              <a:ext cx="3335621" cy="3307301"/>
            </a:xfrm>
            <a:custGeom>
              <a:avLst/>
              <a:gdLst>
                <a:gd name="T0" fmla="*/ 1083 w 1090"/>
                <a:gd name="T1" fmla="*/ 545 h 1090"/>
                <a:gd name="T2" fmla="*/ 545 w 1090"/>
                <a:gd name="T3" fmla="*/ 1082 h 1090"/>
                <a:gd name="T4" fmla="*/ 8 w 1090"/>
                <a:gd name="T5" fmla="*/ 545 h 1090"/>
                <a:gd name="T6" fmla="*/ 545 w 1090"/>
                <a:gd name="T7" fmla="*/ 7 h 1090"/>
                <a:gd name="T8" fmla="*/ 1083 w 1090"/>
                <a:gd name="T9" fmla="*/ 545 h 1090"/>
                <a:gd name="T10" fmla="*/ 1090 w 1090"/>
                <a:gd name="T11" fmla="*/ 545 h 1090"/>
                <a:gd name="T12" fmla="*/ 545 w 1090"/>
                <a:gd name="T13" fmla="*/ 0 h 1090"/>
                <a:gd name="T14" fmla="*/ 0 w 1090"/>
                <a:gd name="T15" fmla="*/ 545 h 1090"/>
                <a:gd name="T16" fmla="*/ 545 w 1090"/>
                <a:gd name="T17" fmla="*/ 1090 h 1090"/>
                <a:gd name="T18" fmla="*/ 1090 w 1090"/>
                <a:gd name="T19" fmla="*/ 545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0" h="1090">
                  <a:moveTo>
                    <a:pt x="1083" y="545"/>
                  </a:moveTo>
                  <a:cubicBezTo>
                    <a:pt x="1083" y="842"/>
                    <a:pt x="842" y="1082"/>
                    <a:pt x="545" y="1082"/>
                  </a:cubicBezTo>
                  <a:cubicBezTo>
                    <a:pt x="248" y="1082"/>
                    <a:pt x="8" y="842"/>
                    <a:pt x="8" y="545"/>
                  </a:cubicBezTo>
                  <a:cubicBezTo>
                    <a:pt x="8" y="248"/>
                    <a:pt x="248" y="7"/>
                    <a:pt x="545" y="7"/>
                  </a:cubicBezTo>
                  <a:cubicBezTo>
                    <a:pt x="842" y="7"/>
                    <a:pt x="1083" y="248"/>
                    <a:pt x="1083" y="545"/>
                  </a:cubicBezTo>
                  <a:moveTo>
                    <a:pt x="1090" y="545"/>
                  </a:moveTo>
                  <a:cubicBezTo>
                    <a:pt x="1090" y="244"/>
                    <a:pt x="846" y="0"/>
                    <a:pt x="545" y="0"/>
                  </a:cubicBezTo>
                  <a:cubicBezTo>
                    <a:pt x="244" y="0"/>
                    <a:pt x="0" y="244"/>
                    <a:pt x="0" y="545"/>
                  </a:cubicBezTo>
                  <a:cubicBezTo>
                    <a:pt x="0" y="846"/>
                    <a:pt x="244" y="1090"/>
                    <a:pt x="545" y="1090"/>
                  </a:cubicBezTo>
                  <a:cubicBezTo>
                    <a:pt x="846" y="1090"/>
                    <a:pt x="1090" y="846"/>
                    <a:pt x="1090" y="5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12185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-916575" y="-641320"/>
            <a:ext cx="6867071" cy="2788561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B80A2-614F-45DA-9165-C0F4DB5B5272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09ECB-B346-429A-A8D8-8CAC5BF22B5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6A6B490-BC25-3410-1A5B-13F83E5CFA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248" y="0"/>
            <a:ext cx="93315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6830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4135664-9C9B-B6E7-2B28-0B29C673DA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3"/>
          <a:stretch>
            <a:fillRect/>
          </a:stretch>
        </p:blipFill>
        <p:spPr>
          <a:xfrm>
            <a:off x="0" y="573578"/>
            <a:ext cx="12192000" cy="6284422"/>
          </a:xfrm>
          <a:prstGeom prst="rect">
            <a:avLst/>
          </a:prstGeom>
        </p:spPr>
      </p:pic>
      <p:pic>
        <p:nvPicPr>
          <p:cNvPr id="4" name="Picture 3" descr="A close-up of a computer code&#10;&#10;AI-generated content may be incorrect.">
            <a:extLst>
              <a:ext uri="{FF2B5EF4-FFF2-40B4-BE49-F238E27FC236}">
                <a16:creationId xmlns:a16="http://schemas.microsoft.com/office/drawing/2014/main" id="{9B560A33-2439-80C8-57D8-906DE3DD63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06" y="3934804"/>
            <a:ext cx="5911807" cy="1219088"/>
          </a:xfrm>
          <a:prstGeom prst="rect">
            <a:avLst/>
          </a:prstGeom>
        </p:spPr>
      </p:pic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842AA58-622B-6A7D-1579-4B77C9B8842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254" y="3564022"/>
            <a:ext cx="5425440" cy="2599501"/>
          </a:xfrm>
          <a:prstGeom prst="rect">
            <a:avLst/>
          </a:prstGeom>
        </p:spPr>
      </p:pic>
      <p:pic>
        <p:nvPicPr>
          <p:cNvPr id="8" name="Picture 7" descr="A diagram of a brain&#10;&#10;AI-generated content may be incorrect.">
            <a:extLst>
              <a:ext uri="{FF2B5EF4-FFF2-40B4-BE49-F238E27FC236}">
                <a16:creationId xmlns:a16="http://schemas.microsoft.com/office/drawing/2014/main" id="{0A0E7A0B-0411-293C-37AD-B8709C04C91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527" y="3742148"/>
            <a:ext cx="2308727" cy="230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02332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4D62BE1-93FE-3AE8-D025-1A09F2745F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41" b="-2"/>
          <a:stretch>
            <a:fillRect/>
          </a:stretch>
        </p:blipFill>
        <p:spPr>
          <a:xfrm>
            <a:off x="194948" y="173518"/>
            <a:ext cx="7803277" cy="6512761"/>
          </a:xfrm>
          <a:prstGeom prst="rect">
            <a:avLst/>
          </a:prstGeom>
        </p:spPr>
      </p:pic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5DE938BA-6954-B8FE-DD8E-42BF189F39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51" r="-1" b="13768"/>
          <a:stretch>
            <a:fillRect/>
          </a:stretch>
        </p:blipFill>
        <p:spPr>
          <a:xfrm>
            <a:off x="8185614" y="169917"/>
            <a:ext cx="3807644" cy="6516362"/>
          </a:xfrm>
          <a:prstGeom prst="rect">
            <a:avLst/>
          </a:prstGeom>
        </p:spPr>
      </p:pic>
      <p:pic>
        <p:nvPicPr>
          <p:cNvPr id="11" name="Picture 10" descr="A white surface with a yellow background&#10;&#10;AI-generated content may be incorrect.">
            <a:extLst>
              <a:ext uri="{FF2B5EF4-FFF2-40B4-BE49-F238E27FC236}">
                <a16:creationId xmlns:a16="http://schemas.microsoft.com/office/drawing/2014/main" id="{5C13FE08-C9B6-FE07-0D7D-869D548F532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8FAF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" t="36835" r="51784"/>
          <a:stretch>
            <a:fillRect/>
          </a:stretch>
        </p:blipFill>
        <p:spPr>
          <a:xfrm>
            <a:off x="4594956" y="5886287"/>
            <a:ext cx="3393440" cy="645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58251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860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3861C7F-92BE-A40F-3F88-A4976E6B0C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888280" cy="6858000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8055A93-8804-79FD-4157-5BA321B7F6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3783" y="0"/>
            <a:ext cx="2598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283029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F3896AD-2FFE-AF1E-9172-D308F245A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50"/>
            <a:ext cx="12192000" cy="680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3900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25471F-A139-9036-AF50-A6ACD3B01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B5A52CE-9EFD-9EF4-B79C-375390362D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93599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23975" y="1195705"/>
            <a:ext cx="8425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499086" y="1298647"/>
            <a:ext cx="91938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感谢广医药学院</a:t>
            </a:r>
            <a:r>
              <a:rPr lang="en-US" altLang="zh-CN" sz="8000" b="1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——</a:t>
            </a:r>
            <a:r>
              <a:rPr lang="zh-CN" altLang="en-US" sz="8000" b="1" dirty="0">
                <a:solidFill>
                  <a:srgbClr val="C0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各位领导给予的帮助与支持</a:t>
            </a:r>
          </a:p>
        </p:txBody>
      </p:sp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166a9e11-bfc0-4975-9e98-0c736d92bae1"/>
  <p:tag name="COMMONDATA" val="eyJoZGlkIjoiNmU2OTUwZjY1YzUzZWQxYmEzYjU4ZjdhZWMyMTE1NGMifQ=="/>
  <p:tag name="RESOURCE_RECORD_KEY" val="{&quot;10&quot;:[3504239,3679548,21588712,21588717,21588726,21588713,21588725],&quot;70&quot;:[3333640,3319362,3312697,3322041]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Franklin Gothic Medium"/>
        <a:ea typeface="微软雅黑"/>
        <a:cs typeface=""/>
      </a:majorFont>
      <a:minorFont>
        <a:latin typeface="Franklin Gothic Medium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20</Words>
  <Application>Microsoft Office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隶书</vt:lpstr>
      <vt:lpstr>等线</vt:lpstr>
      <vt:lpstr>Franklin Gothic Medium</vt:lpstr>
      <vt:lpstr>Arial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Chen, Yuan</dc:creator>
  <cp:lastModifiedBy>Chen, Yuan</cp:lastModifiedBy>
  <cp:revision>476</cp:revision>
  <cp:lastPrinted>2020-10-16T07:07:00Z</cp:lastPrinted>
  <dcterms:created xsi:type="dcterms:W3CDTF">2019-02-27T03:38:00Z</dcterms:created>
  <dcterms:modified xsi:type="dcterms:W3CDTF">2025-10-10T15:53:46Z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9238C0CFD258493CB889ACD5BA5154B9_12</vt:lpwstr>
  </property>
  <property fmtid="{D5CDD505-2E9C-101B-9397-08002B2CF9AE}" pid="3" name="KSOProductBuildVer">
    <vt:lpwstr>1033-12.2.0.22549</vt:lpwstr>
  </property>
</Properties>
</file>

<file path=docProps/thumbnail.jpeg>
</file>